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39B273-2BD0-4FFA-8D1D-0DEEC0914DC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215905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9B273-2BD0-4FFA-8D1D-0DEEC0914DC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17619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9B273-2BD0-4FFA-8D1D-0DEEC0914DC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38207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9B273-2BD0-4FFA-8D1D-0DEEC0914DC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85642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39B273-2BD0-4FFA-8D1D-0DEEC0914DCA}"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347892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39B273-2BD0-4FFA-8D1D-0DEEC0914DCA}"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211155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9B273-2BD0-4FFA-8D1D-0DEEC0914DCA}" type="datetimeFigureOut">
              <a:rPr lang="en-US" smtClean="0"/>
              <a:t>10/13/2019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346589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39B273-2BD0-4FFA-8D1D-0DEEC0914DCA}" type="datetimeFigureOut">
              <a:rPr lang="en-US" smtClean="0"/>
              <a:t>10/13/2019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12938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9B273-2BD0-4FFA-8D1D-0DEEC0914DCA}" type="datetimeFigureOut">
              <a:rPr lang="en-US" smtClean="0"/>
              <a:t>10/13/2019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407015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9B273-2BD0-4FFA-8D1D-0DEEC0914DCA}"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330174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9B273-2BD0-4FFA-8D1D-0DEEC0914DCA}"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EB874-AA10-4E7A-B681-EE20CF72D5EF}" type="slidenum">
              <a:rPr lang="en-US" smtClean="0"/>
              <a:t>‹#›</a:t>
            </a:fld>
            <a:endParaRPr lang="en-US"/>
          </a:p>
        </p:txBody>
      </p:sp>
    </p:spTree>
    <p:extLst>
      <p:ext uri="{BB962C8B-B14F-4D97-AF65-F5344CB8AC3E}">
        <p14:creationId xmlns:p14="http://schemas.microsoft.com/office/powerpoint/2010/main" val="406113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9B273-2BD0-4FFA-8D1D-0DEEC0914DCA}" type="datetimeFigureOut">
              <a:rPr lang="en-US" smtClean="0"/>
              <a:t>10/13/2019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EB874-AA10-4E7A-B681-EE20CF72D5EF}" type="slidenum">
              <a:rPr lang="en-US" smtClean="0"/>
              <a:t>‹#›</a:t>
            </a:fld>
            <a:endParaRPr lang="en-US"/>
          </a:p>
        </p:txBody>
      </p:sp>
    </p:spTree>
    <p:extLst>
      <p:ext uri="{BB962C8B-B14F-4D97-AF65-F5344CB8AC3E}">
        <p14:creationId xmlns:p14="http://schemas.microsoft.com/office/powerpoint/2010/main" val="315863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741884" y="216417"/>
            <a:ext cx="4594042" cy="6284196"/>
          </a:xfrm>
          <a:prstGeom prst="rect">
            <a:avLst/>
          </a:prstGeom>
        </p:spPr>
      </p:pic>
    </p:spTree>
    <p:extLst>
      <p:ext uri="{BB962C8B-B14F-4D97-AF65-F5344CB8AC3E}">
        <p14:creationId xmlns:p14="http://schemas.microsoft.com/office/powerpoint/2010/main" val="105828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61257" y="0"/>
            <a:ext cx="11527971" cy="713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lvl="0" indent="0" eaLnBrk="0" fontAlgn="base" hangingPunct="0">
              <a:lnSpc>
                <a:spcPct val="100000"/>
              </a:lnSpc>
              <a:spcBef>
                <a:spcPct val="0"/>
              </a:spcBef>
              <a:spcAft>
                <a:spcPct val="0"/>
              </a:spcAft>
              <a:buNone/>
            </a:pPr>
            <a:r>
              <a:rPr kumimoji="0" lang="en-US" altLang="en-US" sz="3200" b="0" i="0" u="none" strike="noStrike" cap="none" normalizeH="0" baseline="0" dirty="0" smtClean="0">
                <a:ln>
                  <a:noFill/>
                </a:ln>
                <a:solidFill>
                  <a:schemeClr val="bg1"/>
                </a:solidFill>
                <a:effectLst/>
                <a:latin typeface="Arial" panose="020B0604020202020204" pitchFamily="34" charset="0"/>
              </a:rPr>
              <a:t>Above all, we give you thanks for the great mercies and promises given to us in Christ Jesus our Lord;</a:t>
            </a:r>
            <a:br>
              <a:rPr kumimoji="0" lang="en-US" altLang="en-US" sz="3200" b="0" i="0" u="none" strike="noStrike" cap="none" normalizeH="0" baseline="0" dirty="0" smtClean="0">
                <a:ln>
                  <a:noFill/>
                </a:ln>
                <a:solidFill>
                  <a:schemeClr val="bg1"/>
                </a:solidFill>
                <a:effectLst/>
                <a:latin typeface="Arial" panose="020B0604020202020204" pitchFamily="34" charset="0"/>
              </a:rPr>
            </a:br>
            <a:endParaRPr kumimoji="0" lang="en-US" altLang="en-US" sz="3200" b="0" i="0" u="none" strike="noStrike" cap="none" normalizeH="0" baseline="0" dirty="0" smtClean="0">
              <a:ln>
                <a:noFill/>
              </a:ln>
              <a:solidFill>
                <a:schemeClr val="bg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sz="3200" b="0" i="0" u="none" strike="noStrike" cap="none" normalizeH="0" baseline="0" dirty="0" smtClean="0">
                <a:ln>
                  <a:noFill/>
                </a:ln>
                <a:solidFill>
                  <a:schemeClr val="bg1"/>
                </a:solidFill>
                <a:effectLst/>
                <a:latin typeface="Arial" panose="020B0604020202020204" pitchFamily="34" charset="0"/>
              </a:rPr>
              <a:t>To him be praise and glory, with you, O Father, and the</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Holy Spirit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Let us give thanks to God our Father for all his gifts so</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freely bestowed upon 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For the beauty and wonder of your creation, in earth and</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sky and sea.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p>
        </p:txBody>
      </p:sp>
    </p:spTree>
    <p:extLst>
      <p:ext uri="{BB962C8B-B14F-4D97-AF65-F5344CB8AC3E}">
        <p14:creationId xmlns:p14="http://schemas.microsoft.com/office/powerpoint/2010/main" val="41818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tx1"/>
          </a:solidFill>
        </p:spPr>
        <p:txBody>
          <a:bodyPr/>
          <a:lstStyle/>
          <a:p>
            <a:endParaRPr lang="en-US"/>
          </a:p>
        </p:txBody>
      </p:sp>
      <p:pic>
        <p:nvPicPr>
          <p:cNvPr id="4" name="Picture 3"/>
          <p:cNvPicPr>
            <a:picLocks noChangeAspect="1"/>
          </p:cNvPicPr>
          <p:nvPr/>
        </p:nvPicPr>
        <p:blipFill>
          <a:blip r:embed="rId2"/>
          <a:stretch>
            <a:fillRect/>
          </a:stretch>
        </p:blipFill>
        <p:spPr>
          <a:xfrm>
            <a:off x="3238500" y="365125"/>
            <a:ext cx="5387798" cy="5811838"/>
          </a:xfrm>
          <a:prstGeom prst="rect">
            <a:avLst/>
          </a:prstGeom>
        </p:spPr>
      </p:pic>
    </p:spTree>
    <p:extLst>
      <p:ext uri="{BB962C8B-B14F-4D97-AF65-F5344CB8AC3E}">
        <p14:creationId xmlns:p14="http://schemas.microsoft.com/office/powerpoint/2010/main" val="68824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4510" y="182245"/>
            <a:ext cx="4242980" cy="6371313"/>
          </a:xfrm>
          <a:prstGeom prst="rect">
            <a:avLst/>
          </a:prstGeom>
        </p:spPr>
      </p:pic>
    </p:spTree>
    <p:extLst>
      <p:ext uri="{BB962C8B-B14F-4D97-AF65-F5344CB8AC3E}">
        <p14:creationId xmlns:p14="http://schemas.microsoft.com/office/powerpoint/2010/main" val="280990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515600" cy="6136797"/>
          </a:xfrm>
          <a:prstGeom prst="rect">
            <a:avLst/>
          </a:prstGeom>
        </p:spPr>
      </p:pic>
    </p:spTree>
    <p:extLst>
      <p:ext uri="{BB962C8B-B14F-4D97-AF65-F5344CB8AC3E}">
        <p14:creationId xmlns:p14="http://schemas.microsoft.com/office/powerpoint/2010/main" val="9062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499616" y="365125"/>
            <a:ext cx="9151536" cy="5950846"/>
          </a:xfrm>
          <a:prstGeom prst="rect">
            <a:avLst/>
          </a:prstGeom>
        </p:spPr>
      </p:pic>
    </p:spTree>
    <p:extLst>
      <p:ext uri="{BB962C8B-B14F-4D97-AF65-F5344CB8AC3E}">
        <p14:creationId xmlns:p14="http://schemas.microsoft.com/office/powerpoint/2010/main" val="386753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0231" y="365125"/>
            <a:ext cx="6571538" cy="5897918"/>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162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77586" y="0"/>
            <a:ext cx="115443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Let us give thanks to God our Father for all his gifts so</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freely bestowed upon 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For the beauty and wonder of your creation, in earth and</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sky and sea.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For all that is gracious in the lives of men and women,</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revealing the image of Christ,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solidFill>
                <a:schemeClr val="bg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rPr>
              <a:t>now and for ever. Amen.</a:t>
            </a:r>
          </a:p>
        </p:txBody>
      </p:sp>
    </p:spTree>
    <p:extLst>
      <p:ext uri="{BB962C8B-B14F-4D97-AF65-F5344CB8AC3E}">
        <p14:creationId xmlns:p14="http://schemas.microsoft.com/office/powerpoint/2010/main" val="154053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2" y="2896054"/>
            <a:ext cx="11348357" cy="1325563"/>
          </a:xfrm>
        </p:spPr>
        <p:txBody>
          <a:bodyPr>
            <a:noAutofit/>
          </a:bodyPr>
          <a:lstStyle/>
          <a:p>
            <a:pPr lvl="0" eaLnBrk="0" fontAlgn="base" hangingPunct="0">
              <a:lnSpc>
                <a:spcPct val="100000"/>
              </a:lnSpc>
              <a:spcAft>
                <a:spcPct val="0"/>
              </a:spcAft>
            </a:pPr>
            <a:r>
              <a:rPr kumimoji="0" lang="en-US" altLang="en-US" sz="3200" b="0" i="0" u="none" strike="noStrike" cap="none" normalizeH="0" baseline="0" dirty="0" smtClean="0">
                <a:ln>
                  <a:noFill/>
                </a:ln>
                <a:solidFill>
                  <a:schemeClr val="bg1"/>
                </a:solidFill>
                <a:effectLst/>
                <a:latin typeface="Arial" panose="020B0604020202020204" pitchFamily="34" charset="0"/>
              </a:rPr>
              <a:t>For our daily food and drink, our homes and families, and</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our friends,</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br>
              <a:rPr kumimoji="0" lang="en-US" altLang="en-US" sz="3200" b="1"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For minds to think, and hearts to love, and hands to serve,</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br>
              <a:rPr kumimoji="0" lang="en-US" altLang="en-US" sz="3200" b="1"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For health and strength to work, and leisure to rest and play,</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br>
              <a:rPr kumimoji="0" lang="en-US" altLang="en-US" sz="3200" b="1"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
            </a:r>
            <a:br>
              <a:rPr kumimoji="0" lang="en-US" altLang="en-US" sz="3200" b="1" i="0" u="none" strike="noStrike" cap="none" normalizeH="0" baseline="0" dirty="0" smtClean="0">
                <a:ln>
                  <a:noFill/>
                </a:ln>
                <a:solidFill>
                  <a:schemeClr val="bg1"/>
                </a:solidFill>
                <a:effectLst/>
                <a:latin typeface="Arial" panose="020B0604020202020204" pitchFamily="34" charset="0"/>
              </a:rPr>
            </a:br>
            <a:endParaRPr lang="en-US" sz="3200" dirty="0"/>
          </a:p>
        </p:txBody>
      </p:sp>
    </p:spTree>
    <p:extLst>
      <p:ext uri="{BB962C8B-B14F-4D97-AF65-F5344CB8AC3E}">
        <p14:creationId xmlns:p14="http://schemas.microsoft.com/office/powerpoint/2010/main" val="332204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798082"/>
            <a:ext cx="11478986" cy="1325563"/>
          </a:xfrm>
        </p:spPr>
        <p:txBody>
          <a:bodyPr>
            <a:noAutofit/>
          </a:bodyPr>
          <a:lstStyle/>
          <a:p>
            <a:r>
              <a:rPr kumimoji="0" lang="en-US" altLang="en-US" sz="3200" b="0" i="0" u="none" strike="noStrike" cap="none" normalizeH="0" baseline="0" dirty="0" smtClean="0">
                <a:ln>
                  <a:noFill/>
                </a:ln>
                <a:solidFill>
                  <a:schemeClr val="bg1"/>
                </a:solidFill>
                <a:effectLst/>
                <a:latin typeface="Arial" panose="020B0604020202020204" pitchFamily="34" charset="0"/>
              </a:rPr>
              <a:t>For the brave and courageous, who are patient in suffering</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and faithful in adversity,</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For all valiant seekers after truth, liberty, and justice,</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br>
              <a:rPr kumimoji="0" lang="en-US" altLang="en-US" sz="3200" b="1"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
            </a:r>
            <a:br>
              <a:rPr kumimoji="0" lang="en-US" altLang="en-US" sz="3200" b="1" i="0" u="none" strike="noStrike" cap="none" normalizeH="0" baseline="0" dirty="0" smtClean="0">
                <a:ln>
                  <a:noFill/>
                </a:ln>
                <a:solidFill>
                  <a:schemeClr val="bg1"/>
                </a:solidFill>
                <a:effectLst/>
                <a:latin typeface="Arial" panose="020B0604020202020204" pitchFamily="34" charset="0"/>
              </a:rPr>
            </a:br>
            <a:r>
              <a:rPr kumimoji="0" lang="en-US" altLang="en-US" sz="3200" b="0" i="0" u="none" strike="noStrike" cap="none" normalizeH="0" baseline="0" dirty="0" smtClean="0">
                <a:ln>
                  <a:noFill/>
                </a:ln>
                <a:solidFill>
                  <a:schemeClr val="bg1"/>
                </a:solidFill>
                <a:effectLst/>
                <a:latin typeface="Arial" panose="020B0604020202020204" pitchFamily="34" charset="0"/>
              </a:rPr>
              <a:t>For the communion of saints, in all times and places,</a:t>
            </a:r>
            <a:br>
              <a:rPr kumimoji="0" lang="en-US" altLang="en-US" sz="3200" b="0" i="0" u="none" strike="noStrike" cap="none" normalizeH="0" baseline="0" dirty="0" smtClean="0">
                <a:ln>
                  <a:noFill/>
                </a:ln>
                <a:solidFill>
                  <a:schemeClr val="bg1"/>
                </a:solidFill>
                <a:effectLst/>
                <a:latin typeface="Arial" panose="020B0604020202020204" pitchFamily="34" charset="0"/>
              </a:rPr>
            </a:br>
            <a:r>
              <a:rPr lang="en-US" altLang="en-US" sz="3200" dirty="0">
                <a:solidFill>
                  <a:schemeClr val="bg1"/>
                </a:solidFill>
                <a:latin typeface="Arial" panose="020B0604020202020204" pitchFamily="34" charset="0"/>
              </a:rPr>
              <a:t/>
            </a:r>
            <a:br>
              <a:rPr lang="en-US" altLang="en-US" sz="3200" dirty="0">
                <a:solidFill>
                  <a:schemeClr val="bg1"/>
                </a:solidFill>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We thank you, Lord.</a:t>
            </a:r>
            <a:br>
              <a:rPr kumimoji="0" lang="en-US" altLang="en-US" sz="3200" b="1" i="0" u="none" strike="noStrike" cap="none" normalizeH="0" baseline="0" dirty="0" smtClean="0">
                <a:ln>
                  <a:noFill/>
                </a:ln>
                <a:solidFill>
                  <a:schemeClr val="bg1"/>
                </a:solidFill>
                <a:effectLst/>
                <a:latin typeface="Arial" panose="020B0604020202020204" pitchFamily="34" charset="0"/>
              </a:rPr>
            </a:br>
            <a:r>
              <a:rPr kumimoji="0" lang="en-US" altLang="en-US" sz="3200" b="1" i="0" u="none" strike="noStrike" cap="none" normalizeH="0" baseline="0" dirty="0" smtClean="0">
                <a:ln>
                  <a:noFill/>
                </a:ln>
                <a:solidFill>
                  <a:schemeClr val="bg1"/>
                </a:solidFill>
                <a:effectLst/>
                <a:latin typeface="Arial" panose="020B0604020202020204" pitchFamily="34" charset="0"/>
              </a:rPr>
              <a:t/>
            </a:r>
            <a:br>
              <a:rPr kumimoji="0" lang="en-US" altLang="en-US" sz="3200" b="1" i="0" u="none" strike="noStrike" cap="none" normalizeH="0" baseline="0" dirty="0" smtClean="0">
                <a:ln>
                  <a:noFill/>
                </a:ln>
                <a:solidFill>
                  <a:schemeClr val="bg1"/>
                </a:solidFill>
                <a:effectLst/>
                <a:latin typeface="Arial" panose="020B0604020202020204" pitchFamily="34" charset="0"/>
              </a:rPr>
            </a:br>
            <a:endParaRPr lang="en-US" sz="3200" dirty="0"/>
          </a:p>
        </p:txBody>
      </p:sp>
    </p:spTree>
    <p:extLst>
      <p:ext uri="{BB962C8B-B14F-4D97-AF65-F5344CB8AC3E}">
        <p14:creationId xmlns:p14="http://schemas.microsoft.com/office/powerpoint/2010/main" val="1726147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59</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our daily food and drink, our homes and families, and our friends, We thank you, Lord.  For minds to think, and hearts to love, and hands to serve,  We thank you, Lord.  For health and strength to work, and leisure to rest and play,  We thank you, Lord.  </vt:lpstr>
      <vt:lpstr>For the brave and courageous, who are patient in suffering and faithful in adversity,  We thank you, Lord.  For all valiant seekers after truth, liberty, and justice,  We thank you, Lord.  For the communion of saints, in all times and places,  We thank you, Lord.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Youth Pastor</dc:creator>
  <cp:lastModifiedBy>Youth Pastor</cp:lastModifiedBy>
  <cp:revision>4</cp:revision>
  <dcterms:created xsi:type="dcterms:W3CDTF">2019-10-13T13:32:00Z</dcterms:created>
  <dcterms:modified xsi:type="dcterms:W3CDTF">2019-10-13T14:21:43Z</dcterms:modified>
</cp:coreProperties>
</file>