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4"/>
  </p:notesMasterIdLst>
  <p:sldIdLst>
    <p:sldId id="256" r:id="rId2"/>
    <p:sldId id="300" r:id="rId3"/>
    <p:sldId id="302" r:id="rId4"/>
    <p:sldId id="303" r:id="rId5"/>
    <p:sldId id="269" r:id="rId6"/>
    <p:sldId id="258" r:id="rId7"/>
    <p:sldId id="261" r:id="rId8"/>
    <p:sldId id="271" r:id="rId9"/>
    <p:sldId id="262" r:id="rId10"/>
    <p:sldId id="272" r:id="rId11"/>
    <p:sldId id="263" r:id="rId12"/>
    <p:sldId id="264" r:id="rId13"/>
    <p:sldId id="265" r:id="rId14"/>
    <p:sldId id="276" r:id="rId15"/>
    <p:sldId id="275" r:id="rId16"/>
    <p:sldId id="266" r:id="rId17"/>
    <p:sldId id="267" r:id="rId18"/>
    <p:sldId id="305" r:id="rId19"/>
    <p:sldId id="270" r:id="rId20"/>
    <p:sldId id="298" r:id="rId21"/>
    <p:sldId id="277" r:id="rId22"/>
    <p:sldId id="301" r:id="rId23"/>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C77B"/>
    <a:srgbClr val="BBE3BF"/>
    <a:srgbClr val="1B4B63"/>
    <a:srgbClr val="1E5570"/>
    <a:srgbClr val="8AD091"/>
    <a:srgbClr val="A4DAA9"/>
    <a:srgbClr val="2A759A"/>
    <a:srgbClr val="387D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82" autoAdjust="0"/>
    <p:restoredTop sz="60915" autoAdjust="0"/>
  </p:normalViewPr>
  <p:slideViewPr>
    <p:cSldViewPr snapToGrid="0">
      <p:cViewPr varScale="1">
        <p:scale>
          <a:sx n="50" d="100"/>
          <a:sy n="50" d="100"/>
        </p:scale>
        <p:origin x="1363" y="38"/>
      </p:cViewPr>
      <p:guideLst/>
    </p:cSldViewPr>
  </p:slideViewPr>
  <p:notesTextViewPr>
    <p:cViewPr>
      <p:scale>
        <a:sx n="1" d="1"/>
        <a:sy n="1" d="1"/>
      </p:scale>
      <p:origin x="0" y="0"/>
    </p:cViewPr>
  </p:notesTextViewPr>
  <p:sorterViewPr>
    <p:cViewPr>
      <p:scale>
        <a:sx n="100" d="100"/>
        <a:sy n="100" d="100"/>
      </p:scale>
      <p:origin x="0" y="-341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Harper" userId="bef868dfee647dcb" providerId="LiveId" clId="{0E3C8E7B-39C8-4451-87EB-F5C055AFC30B}"/>
    <pc:docChg chg="undo custSel modSld">
      <pc:chgData name="Rick Harper" userId="bef868dfee647dcb" providerId="LiveId" clId="{0E3C8E7B-39C8-4451-87EB-F5C055AFC30B}" dt="2024-04-28T12:57:39.101" v="232"/>
      <pc:docMkLst>
        <pc:docMk/>
      </pc:docMkLst>
      <pc:sldChg chg="modTransition modAnim">
        <pc:chgData name="Rick Harper" userId="bef868dfee647dcb" providerId="LiveId" clId="{0E3C8E7B-39C8-4451-87EB-F5C055AFC30B}" dt="2024-04-28T12:45:34.898" v="15"/>
        <pc:sldMkLst>
          <pc:docMk/>
          <pc:sldMk cId="4192692339" sldId="258"/>
        </pc:sldMkLst>
      </pc:sldChg>
      <pc:sldChg chg="modAnim">
        <pc:chgData name="Rick Harper" userId="bef868dfee647dcb" providerId="LiveId" clId="{0E3C8E7B-39C8-4451-87EB-F5C055AFC30B}" dt="2024-04-28T12:45:21.050" v="13"/>
        <pc:sldMkLst>
          <pc:docMk/>
          <pc:sldMk cId="61006206" sldId="261"/>
        </pc:sldMkLst>
      </pc:sldChg>
      <pc:sldChg chg="modAnim">
        <pc:chgData name="Rick Harper" userId="bef868dfee647dcb" providerId="LiveId" clId="{0E3C8E7B-39C8-4451-87EB-F5C055AFC30B}" dt="2024-04-28T12:46:22.179" v="17"/>
        <pc:sldMkLst>
          <pc:docMk/>
          <pc:sldMk cId="1901091051" sldId="262"/>
        </pc:sldMkLst>
      </pc:sldChg>
      <pc:sldChg chg="modSp mod modAnim">
        <pc:chgData name="Rick Harper" userId="bef868dfee647dcb" providerId="LiveId" clId="{0E3C8E7B-39C8-4451-87EB-F5C055AFC30B}" dt="2024-04-28T12:48:36.270" v="45"/>
        <pc:sldMkLst>
          <pc:docMk/>
          <pc:sldMk cId="2115325570" sldId="263"/>
        </pc:sldMkLst>
        <pc:spChg chg="mod">
          <ac:chgData name="Rick Harper" userId="bef868dfee647dcb" providerId="LiveId" clId="{0E3C8E7B-39C8-4451-87EB-F5C055AFC30B}" dt="2024-04-28T12:48:22.259" v="43" actId="20577"/>
          <ac:spMkLst>
            <pc:docMk/>
            <pc:sldMk cId="2115325570" sldId="263"/>
            <ac:spMk id="3" creationId="{B1E660E6-A5FD-A60D-40DD-05AA2C6ED3AC}"/>
          </ac:spMkLst>
        </pc:spChg>
      </pc:sldChg>
      <pc:sldChg chg="modAnim">
        <pc:chgData name="Rick Harper" userId="bef868dfee647dcb" providerId="LiveId" clId="{0E3C8E7B-39C8-4451-87EB-F5C055AFC30B}" dt="2024-04-28T12:49:26.663" v="47"/>
        <pc:sldMkLst>
          <pc:docMk/>
          <pc:sldMk cId="3767745007" sldId="264"/>
        </pc:sldMkLst>
      </pc:sldChg>
      <pc:sldChg chg="modSp modAnim">
        <pc:chgData name="Rick Harper" userId="bef868dfee647dcb" providerId="LiveId" clId="{0E3C8E7B-39C8-4451-87EB-F5C055AFC30B}" dt="2024-04-28T12:50:19.539" v="78"/>
        <pc:sldMkLst>
          <pc:docMk/>
          <pc:sldMk cId="2405434173" sldId="265"/>
        </pc:sldMkLst>
        <pc:spChg chg="mod">
          <ac:chgData name="Rick Harper" userId="bef868dfee647dcb" providerId="LiveId" clId="{0E3C8E7B-39C8-4451-87EB-F5C055AFC30B}" dt="2024-04-28T12:50:03.080" v="76" actId="20577"/>
          <ac:spMkLst>
            <pc:docMk/>
            <pc:sldMk cId="2405434173" sldId="265"/>
            <ac:spMk id="3" creationId="{B1E660E6-A5FD-A60D-40DD-05AA2C6ED3AC}"/>
          </ac:spMkLst>
        </pc:spChg>
      </pc:sldChg>
      <pc:sldChg chg="modAnim">
        <pc:chgData name="Rick Harper" userId="bef868dfee647dcb" providerId="LiveId" clId="{0E3C8E7B-39C8-4451-87EB-F5C055AFC30B}" dt="2024-04-28T12:57:22.793" v="231"/>
        <pc:sldMkLst>
          <pc:docMk/>
          <pc:sldMk cId="2831594684" sldId="266"/>
        </pc:sldMkLst>
      </pc:sldChg>
      <pc:sldChg chg="modAnim">
        <pc:chgData name="Rick Harper" userId="bef868dfee647dcb" providerId="LiveId" clId="{0E3C8E7B-39C8-4451-87EB-F5C055AFC30B}" dt="2024-04-28T12:57:39.101" v="232"/>
        <pc:sldMkLst>
          <pc:docMk/>
          <pc:sldMk cId="1895610373" sldId="267"/>
        </pc:sldMkLst>
      </pc:sldChg>
      <pc:sldChg chg="modAnim">
        <pc:chgData name="Rick Harper" userId="bef868dfee647dcb" providerId="LiveId" clId="{0E3C8E7B-39C8-4451-87EB-F5C055AFC30B}" dt="2024-04-28T12:47:08.135" v="20"/>
        <pc:sldMkLst>
          <pc:docMk/>
          <pc:sldMk cId="3480636324" sldId="271"/>
        </pc:sldMkLst>
      </pc:sldChg>
      <pc:sldChg chg="modAnim">
        <pc:chgData name="Rick Harper" userId="bef868dfee647dcb" providerId="LiveId" clId="{0E3C8E7B-39C8-4451-87EB-F5C055AFC30B}" dt="2024-04-28T12:47:30.781" v="22"/>
        <pc:sldMkLst>
          <pc:docMk/>
          <pc:sldMk cId="3639853289" sldId="272"/>
        </pc:sldMkLst>
      </pc:sldChg>
      <pc:sldChg chg="modSp mod">
        <pc:chgData name="Rick Harper" userId="bef868dfee647dcb" providerId="LiveId" clId="{0E3C8E7B-39C8-4451-87EB-F5C055AFC30B}" dt="2024-04-28T12:56:49.577" v="229" actId="207"/>
        <pc:sldMkLst>
          <pc:docMk/>
          <pc:sldMk cId="721132442" sldId="275"/>
        </pc:sldMkLst>
        <pc:spChg chg="mod">
          <ac:chgData name="Rick Harper" userId="bef868dfee647dcb" providerId="LiveId" clId="{0E3C8E7B-39C8-4451-87EB-F5C055AFC30B}" dt="2024-04-28T12:56:49.577" v="229" actId="207"/>
          <ac:spMkLst>
            <pc:docMk/>
            <pc:sldMk cId="721132442" sldId="275"/>
            <ac:spMk id="2" creationId="{CA59E6EE-8CD1-2FCE-98CB-CC70DCAC4235}"/>
          </ac:spMkLst>
        </pc:spChg>
      </pc:sldChg>
      <pc:sldChg chg="modSp mod">
        <pc:chgData name="Rick Harper" userId="bef868dfee647dcb" providerId="LiveId" clId="{0E3C8E7B-39C8-4451-87EB-F5C055AFC30B}" dt="2024-04-28T12:51:11.385" v="82" actId="20577"/>
        <pc:sldMkLst>
          <pc:docMk/>
          <pc:sldMk cId="107231433" sldId="276"/>
        </pc:sldMkLst>
        <pc:spChg chg="mod">
          <ac:chgData name="Rick Harper" userId="bef868dfee647dcb" providerId="LiveId" clId="{0E3C8E7B-39C8-4451-87EB-F5C055AFC30B}" dt="2024-04-28T12:51:11.385" v="82" actId="20577"/>
          <ac:spMkLst>
            <pc:docMk/>
            <pc:sldMk cId="107231433" sldId="276"/>
            <ac:spMk id="2" creationId="{CA59E6EE-8CD1-2FCE-98CB-CC70DCAC42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706B8165-F33D-4F87-BC8F-F100FE86A820}" type="datetimeFigureOut">
              <a:rPr lang="en-CA" smtClean="0"/>
              <a:t>2024-04-27</a:t>
            </a:fld>
            <a:endParaRPr lang="en-CA"/>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D5EFF737-3796-4031-BE81-736B92CBE9FC}" type="slidenum">
              <a:rPr lang="en-CA" smtClean="0"/>
              <a:t>‹#›</a:t>
            </a:fld>
            <a:endParaRPr lang="en-CA"/>
          </a:p>
        </p:txBody>
      </p:sp>
    </p:spTree>
    <p:extLst>
      <p:ext uri="{BB962C8B-B14F-4D97-AF65-F5344CB8AC3E}">
        <p14:creationId xmlns:p14="http://schemas.microsoft.com/office/powerpoint/2010/main" val="187646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blegateway.com/passage/?search=Psalm%2040%3A1-8&amp;version=NET,ESV#en-NET-1452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biblegateway.com/passage/?search=Ps.41.1&amp;version=NET" TargetMode="External"/><Relationship Id="rId13" Type="http://schemas.openxmlformats.org/officeDocument/2006/relationships/hyperlink" Target="https://www.biblegateway.com/passage/?search=Ps.112.1&amp;version=NET" TargetMode="External"/><Relationship Id="rId3" Type="http://schemas.openxmlformats.org/officeDocument/2006/relationships/hyperlink" Target="https://www.biblegateway.com/passage/?search=Psalm%2040%3A1-8&amp;version=NET,ESV#en-NET-14530" TargetMode="External"/><Relationship Id="rId7" Type="http://schemas.openxmlformats.org/officeDocument/2006/relationships/hyperlink" Target="https://www.biblegateway.com/passage/?search=Ps.34.9&amp;version=NET" TargetMode="External"/><Relationship Id="rId12" Type="http://schemas.openxmlformats.org/officeDocument/2006/relationships/hyperlink" Target="https://www.biblegateway.com/passage/?search=Ps.106.3&amp;version=NET" TargetMode="External"/><Relationship Id="rId2" Type="http://schemas.openxmlformats.org/officeDocument/2006/relationships/slide" Target="../slides/slide11.xml"/><Relationship Id="rId16" Type="http://schemas.openxmlformats.org/officeDocument/2006/relationships/hyperlink" Target="https://www.biblegateway.com/passage/?search=Ps.144.15&amp;version=NET" TargetMode="External"/><Relationship Id="rId1" Type="http://schemas.openxmlformats.org/officeDocument/2006/relationships/notesMaster" Target="../notesMasters/notesMaster1.xml"/><Relationship Id="rId6" Type="http://schemas.openxmlformats.org/officeDocument/2006/relationships/hyperlink" Target="https://www.biblegateway.com/passage/?search=Ps.2.12&amp;version=NET" TargetMode="External"/><Relationship Id="rId11" Type="http://schemas.openxmlformats.org/officeDocument/2006/relationships/hyperlink" Target="https://www.biblegateway.com/passage/?search=Ps.89.15&amp;version=NET" TargetMode="External"/><Relationship Id="rId5" Type="http://schemas.openxmlformats.org/officeDocument/2006/relationships/hyperlink" Target="https://www.biblegateway.com/passage/?search=Ps.1.3&amp;version=NET" TargetMode="External"/><Relationship Id="rId15" Type="http://schemas.openxmlformats.org/officeDocument/2006/relationships/hyperlink" Target="https://www.biblegateway.com/passage/?search=Ps.128.1&amp;version=NET" TargetMode="External"/><Relationship Id="rId10" Type="http://schemas.openxmlformats.org/officeDocument/2006/relationships/hyperlink" Target="https://www.biblegateway.com/passage/?search=Ps.84.12&amp;version=NET" TargetMode="External"/><Relationship Id="rId4" Type="http://schemas.openxmlformats.org/officeDocument/2006/relationships/hyperlink" Target="https://www.biblegateway.com/passage/?search=Ps.1.1&amp;version=NET" TargetMode="External"/><Relationship Id="rId9" Type="http://schemas.openxmlformats.org/officeDocument/2006/relationships/hyperlink" Target="https://www.biblegateway.com/passage/?search=Ps.65.4&amp;version=NET" TargetMode="External"/><Relationship Id="rId14" Type="http://schemas.openxmlformats.org/officeDocument/2006/relationships/hyperlink" Target="https://www.biblegateway.com/passage/?search=Ps.127.5&amp;version=NE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iblegateway.com/passage/?search=Psalm%2040%3A1-8&amp;version=NET,ESV#en-NET-14532"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biblegateway.com/passage/?search=Psalm%2040%3A1-8&amp;version=NET,NLT#fen-NLT-14508a" TargetMode="External"/><Relationship Id="rId5" Type="http://schemas.openxmlformats.org/officeDocument/2006/relationships/hyperlink" Target="https://www.biblegateway.com/passage/?search=Isa.1.11-Isa.1.20&amp;version=NET" TargetMode="External"/><Relationship Id="rId4" Type="http://schemas.openxmlformats.org/officeDocument/2006/relationships/hyperlink" Target="https://www.biblegateway.com/passage/?search=1Sam.15.22&amp;version=NE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iblegateway.com/passage/?search=John+15%3A10-11&amp;version=NET#en-NET-2669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iblegateway.com/passage/?search=John%2015:14-16&amp;version=NET#en-NET-26703"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biblegateway.com/passage/?search=John%2015:14-16&amp;version=NET#en-NET-26704" TargetMode="External"/><Relationship Id="rId5" Type="http://schemas.openxmlformats.org/officeDocument/2006/relationships/hyperlink" Target="https://www.biblegateway.com/passage/?search=John.13.1&amp;version=NET" TargetMode="External"/><Relationship Id="rId4" Type="http://schemas.openxmlformats.org/officeDocument/2006/relationships/hyperlink" Target="https://www.biblegateway.com/passage/?search=John.15.13&amp;version=NET"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blegateway.com/passage/?search=Psalm%2040%3A1-8&amp;version=NET,ESV#en-NET-14533"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biblegateway.com/passage/?search=Ps.40.8&amp;version=NET"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iblegateway.com/passage/?search=Psalm%2040%3A1-8&amp;version=NET,ESV#en-NET-1453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egateway.com/passage/?search=Psalm%2040%3A1-8&amp;version=NET,NLT#en-NET-1452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iblegateway.com/passage/?search=Psalm%2040%3A1-8&amp;version=NET,ESV#en-NET-14528"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biblegateway.com/passage/?search=Ps.65.7&amp;version=NET" TargetMode="External"/><Relationship Id="rId5" Type="http://schemas.openxmlformats.org/officeDocument/2006/relationships/hyperlink" Target="https://www.biblegateway.com/passage/?search=Ps.18.15-Ps.18.16&amp;version=NET" TargetMode="External"/><Relationship Id="rId4" Type="http://schemas.openxmlformats.org/officeDocument/2006/relationships/hyperlink" Target="https://www.biblegateway.com/passage/?search=Ps.18.4&amp;version=NE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Psalm%2040%3A1-8&amp;version=NET,ESV#en-NET-1452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blegateway.com/passage/?search=Psalm%2040%3A1-8&amp;version=NET,ESV#en-NET-1452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5EFF737-3796-4031-BE81-736B92CBE9FC}" type="slidenum">
              <a:rPr lang="en-CA" smtClean="0"/>
              <a:t>1</a:t>
            </a:fld>
            <a:endParaRPr lang="en-CA"/>
          </a:p>
        </p:txBody>
      </p:sp>
    </p:spTree>
    <p:extLst>
      <p:ext uri="{BB962C8B-B14F-4D97-AF65-F5344CB8AC3E}">
        <p14:creationId xmlns:p14="http://schemas.microsoft.com/office/powerpoint/2010/main" val="4180745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4A4A4A"/>
                </a:solidFill>
                <a:effectLst/>
                <a:latin typeface="system-ui"/>
                <a:hlinkClick r:id="rId3" tooltip="Go to Psalm 40:3"/>
              </a:rPr>
              <a:t>Psalm 40:3</a:t>
            </a:r>
            <a:r>
              <a:rPr lang="en-CA" b="0" i="0" dirty="0">
                <a:solidFill>
                  <a:srgbClr val="000000"/>
                </a:solidFill>
                <a:effectLst/>
                <a:latin typeface="system-ui"/>
              </a:rPr>
              <a:t> </a:t>
            </a:r>
            <a:r>
              <a:rPr lang="en-CA" b="1" i="0" dirty="0" err="1">
                <a:solidFill>
                  <a:srgbClr val="000000"/>
                </a:solidFill>
                <a:effectLst/>
                <a:latin typeface="system-ui"/>
              </a:rPr>
              <a:t>tn</a:t>
            </a:r>
            <a:r>
              <a:rPr lang="en-CA" b="0" i="0" dirty="0">
                <a:solidFill>
                  <a:srgbClr val="000000"/>
                </a:solidFill>
                <a:effectLst/>
                <a:latin typeface="system-ui"/>
              </a:rPr>
              <a:t> </a:t>
            </a:r>
            <a:r>
              <a:rPr lang="en-CA" b="0" i="1" dirty="0">
                <a:solidFill>
                  <a:srgbClr val="000000"/>
                </a:solidFill>
                <a:effectLst/>
                <a:latin typeface="system-ui"/>
              </a:rPr>
              <a:t>Heb</a:t>
            </a:r>
            <a:r>
              <a:rPr lang="en-CA" b="0" i="0" dirty="0">
                <a:solidFill>
                  <a:srgbClr val="000000"/>
                </a:solidFill>
                <a:effectLst/>
                <a:latin typeface="system-ui"/>
              </a:rPr>
              <a:t> “may many see and fear and trust in the </a:t>
            </a:r>
            <a:r>
              <a:rPr lang="en-CA" b="0" i="0" cap="small" dirty="0">
                <a:solidFill>
                  <a:srgbClr val="000000"/>
                </a:solidFill>
                <a:effectLst/>
                <a:latin typeface="system-ui"/>
              </a:rPr>
              <a:t>Lord</a:t>
            </a:r>
            <a:r>
              <a:rPr lang="en-CA" b="0" i="0" dirty="0">
                <a:solidFill>
                  <a:srgbClr val="000000"/>
                </a:solidFill>
                <a:effectLst/>
                <a:latin typeface="system-ui"/>
              </a:rPr>
              <a:t>.” The translation assumes that the initial prefixed verbal form is a jussive (“may many see”), rather than an imperfect (“many will see”).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dirty="0">
              <a:solidFill>
                <a:srgbClr val="000000"/>
              </a:solidFill>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latin typeface="system-ui"/>
              </a:rPr>
              <a:t>The following prefixed verbal forms with </a:t>
            </a:r>
            <a:r>
              <a:rPr lang="en-CA" b="0" i="1" dirty="0">
                <a:solidFill>
                  <a:srgbClr val="000000"/>
                </a:solidFill>
                <a:effectLst/>
                <a:latin typeface="system-ui"/>
              </a:rPr>
              <a:t>vav</a:t>
            </a:r>
            <a:r>
              <a:rPr lang="en-CA" b="0" i="0" dirty="0">
                <a:solidFill>
                  <a:srgbClr val="000000"/>
                </a:solidFill>
                <a:effectLst/>
                <a:latin typeface="system-ui"/>
              </a:rPr>
              <a:t> (</a:t>
            </a:r>
            <a:r>
              <a:rPr lang="he-IL" b="0" i="0" dirty="0">
                <a:solidFill>
                  <a:srgbClr val="000000"/>
                </a:solidFill>
                <a:effectLst/>
                <a:latin typeface="system-ui"/>
              </a:rPr>
              <a:t>ו) </a:t>
            </a:r>
            <a:r>
              <a:rPr lang="en-CA" b="0" i="0" dirty="0">
                <a:solidFill>
                  <a:srgbClr val="000000"/>
                </a:solidFill>
                <a:effectLst/>
                <a:latin typeface="system-ui"/>
              </a:rPr>
              <a:t>conjunctive are taken as indicating purpose or result (“so that they might swear allegiance…and trust”) after the introductory jussive.</a:t>
            </a:r>
          </a:p>
          <a:p>
            <a:endParaRPr lang="en-CA" dirty="0"/>
          </a:p>
        </p:txBody>
      </p:sp>
      <p:sp>
        <p:nvSpPr>
          <p:cNvPr id="4" name="Slide Number Placeholder 3"/>
          <p:cNvSpPr>
            <a:spLocks noGrp="1"/>
          </p:cNvSpPr>
          <p:nvPr>
            <p:ph type="sldNum" sz="quarter" idx="5"/>
          </p:nvPr>
        </p:nvSpPr>
        <p:spPr/>
        <p:txBody>
          <a:bodyPr/>
          <a:lstStyle/>
          <a:p>
            <a:fld id="{D5EFF737-3796-4031-BE81-736B92CBE9FC}" type="slidenum">
              <a:rPr lang="en-CA" smtClean="0"/>
              <a:t>10</a:t>
            </a:fld>
            <a:endParaRPr lang="en-CA"/>
          </a:p>
        </p:txBody>
      </p:sp>
    </p:spTree>
    <p:extLst>
      <p:ext uri="{BB962C8B-B14F-4D97-AF65-F5344CB8AC3E}">
        <p14:creationId xmlns:p14="http://schemas.microsoft.com/office/powerpoint/2010/main" val="3573801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CA" b="0" i="0" dirty="0">
                <a:solidFill>
                  <a:srgbClr val="4A4A4A"/>
                </a:solidFill>
                <a:effectLst/>
                <a:latin typeface="system-ui"/>
                <a:hlinkClick r:id="rId3" tooltip="Go to Psalm 40:4"/>
              </a:rPr>
              <a:t>Psalm 40:4</a:t>
            </a:r>
            <a:r>
              <a:rPr lang="en-CA" b="0" i="0" dirty="0">
                <a:solidFill>
                  <a:srgbClr val="000000"/>
                </a:solidFill>
                <a:effectLst/>
                <a:latin typeface="system-ui"/>
              </a:rPr>
              <a:t> </a:t>
            </a:r>
            <a:r>
              <a:rPr lang="en-CA" b="1" i="0" dirty="0" err="1">
                <a:solidFill>
                  <a:srgbClr val="000000"/>
                </a:solidFill>
                <a:effectLst/>
                <a:latin typeface="system-ui"/>
              </a:rPr>
              <a:t>tn</a:t>
            </a:r>
            <a:r>
              <a:rPr lang="en-CA" b="0" i="0" dirty="0">
                <a:solidFill>
                  <a:srgbClr val="000000"/>
                </a:solidFill>
                <a:effectLst/>
                <a:latin typeface="system-ui"/>
              </a:rPr>
              <a:t> ”Blessed” </a:t>
            </a:r>
            <a:r>
              <a:rPr lang="en-CA" b="1" i="0" dirty="0">
                <a:solidFill>
                  <a:srgbClr val="000000"/>
                </a:solidFill>
                <a:effectLst/>
                <a:latin typeface="system-ui"/>
              </a:rPr>
              <a:t>refers to the happiness that God-given security and prosperity produce </a:t>
            </a:r>
            <a:r>
              <a:rPr lang="en-CA" b="0" i="0" dirty="0">
                <a:solidFill>
                  <a:srgbClr val="000000"/>
                </a:solidFill>
                <a:effectLst/>
                <a:latin typeface="system-ui"/>
              </a:rPr>
              <a:t>(see </a:t>
            </a:r>
            <a:r>
              <a:rPr lang="en-CA" b="0" i="0" dirty="0" err="1">
                <a:solidFill>
                  <a:srgbClr val="4A4A4A"/>
                </a:solidFill>
                <a:effectLst/>
                <a:latin typeface="system-ui"/>
                <a:hlinkClick r:id="rId4"/>
              </a:rPr>
              <a:t>Pss</a:t>
            </a:r>
            <a:r>
              <a:rPr lang="en-CA" b="0" i="0" dirty="0">
                <a:solidFill>
                  <a:srgbClr val="4A4A4A"/>
                </a:solidFill>
                <a:effectLst/>
                <a:latin typeface="system-ui"/>
                <a:hlinkClick r:id="rId4"/>
              </a:rPr>
              <a:t> 1:1</a:t>
            </a:r>
            <a:r>
              <a:rPr lang="en-CA" b="0" i="0" dirty="0">
                <a:solidFill>
                  <a:srgbClr val="000000"/>
                </a:solidFill>
                <a:effectLst/>
                <a:latin typeface="system-ui"/>
              </a:rPr>
              <a:t>, </a:t>
            </a:r>
            <a:r>
              <a:rPr lang="en-CA" b="0" i="0" dirty="0">
                <a:solidFill>
                  <a:srgbClr val="4A4A4A"/>
                </a:solidFill>
                <a:effectLst/>
                <a:latin typeface="system-ui"/>
                <a:hlinkClick r:id="rId5"/>
              </a:rPr>
              <a:t>3</a:t>
            </a:r>
            <a:r>
              <a:rPr lang="en-CA" b="0" i="0" dirty="0">
                <a:solidFill>
                  <a:srgbClr val="000000"/>
                </a:solidFill>
                <a:effectLst/>
                <a:latin typeface="system-ui"/>
              </a:rPr>
              <a:t>; </a:t>
            </a:r>
            <a:r>
              <a:rPr lang="en-CA" b="0" i="0" dirty="0">
                <a:solidFill>
                  <a:srgbClr val="4A4A4A"/>
                </a:solidFill>
                <a:effectLst/>
                <a:latin typeface="system-ui"/>
                <a:hlinkClick r:id="rId6"/>
              </a:rPr>
              <a:t>2:12</a:t>
            </a:r>
            <a:r>
              <a:rPr lang="en-CA" b="0" i="0" dirty="0">
                <a:solidFill>
                  <a:srgbClr val="000000"/>
                </a:solidFill>
                <a:effectLst/>
                <a:latin typeface="system-ui"/>
              </a:rPr>
              <a:t>; </a:t>
            </a:r>
            <a:r>
              <a:rPr lang="en-CA" b="0" i="0" dirty="0">
                <a:solidFill>
                  <a:srgbClr val="4A4A4A"/>
                </a:solidFill>
                <a:effectLst/>
                <a:latin typeface="system-ui"/>
                <a:hlinkClick r:id="rId7"/>
              </a:rPr>
              <a:t>34:9</a:t>
            </a:r>
            <a:r>
              <a:rPr lang="en-CA" b="0" i="0" dirty="0">
                <a:solidFill>
                  <a:srgbClr val="000000"/>
                </a:solidFill>
                <a:effectLst/>
                <a:latin typeface="system-ui"/>
              </a:rPr>
              <a:t>; </a:t>
            </a:r>
            <a:r>
              <a:rPr lang="en-CA" b="0" i="0" dirty="0">
                <a:solidFill>
                  <a:srgbClr val="4A4A4A"/>
                </a:solidFill>
                <a:effectLst/>
                <a:latin typeface="system-ui"/>
                <a:hlinkClick r:id="rId8"/>
              </a:rPr>
              <a:t>41:1</a:t>
            </a:r>
            <a:r>
              <a:rPr lang="en-CA" b="0" i="0" dirty="0">
                <a:solidFill>
                  <a:srgbClr val="000000"/>
                </a:solidFill>
                <a:effectLst/>
                <a:latin typeface="system-ui"/>
              </a:rPr>
              <a:t>; </a:t>
            </a:r>
            <a:r>
              <a:rPr lang="en-CA" b="0" i="0" dirty="0">
                <a:solidFill>
                  <a:srgbClr val="4A4A4A"/>
                </a:solidFill>
                <a:effectLst/>
                <a:latin typeface="system-ui"/>
                <a:hlinkClick r:id="rId9"/>
              </a:rPr>
              <a:t>65:4</a:t>
            </a:r>
            <a:r>
              <a:rPr lang="en-CA" b="0" i="0" dirty="0">
                <a:solidFill>
                  <a:srgbClr val="000000"/>
                </a:solidFill>
                <a:effectLst/>
                <a:latin typeface="system-ui"/>
              </a:rPr>
              <a:t>; </a:t>
            </a:r>
            <a:r>
              <a:rPr lang="en-CA" b="0" i="0" dirty="0">
                <a:solidFill>
                  <a:srgbClr val="4A4A4A"/>
                </a:solidFill>
                <a:effectLst/>
                <a:latin typeface="system-ui"/>
                <a:hlinkClick r:id="rId10"/>
              </a:rPr>
              <a:t>84:12</a:t>
            </a:r>
            <a:r>
              <a:rPr lang="en-CA" b="0" i="0" dirty="0">
                <a:solidFill>
                  <a:srgbClr val="000000"/>
                </a:solidFill>
                <a:effectLst/>
                <a:latin typeface="system-ui"/>
              </a:rPr>
              <a:t>; </a:t>
            </a:r>
            <a:r>
              <a:rPr lang="en-CA" b="0" i="0" dirty="0">
                <a:solidFill>
                  <a:srgbClr val="4A4A4A"/>
                </a:solidFill>
                <a:effectLst/>
                <a:latin typeface="system-ui"/>
                <a:hlinkClick r:id="rId11"/>
              </a:rPr>
              <a:t>89:15</a:t>
            </a:r>
            <a:r>
              <a:rPr lang="en-CA" b="0" i="0" dirty="0">
                <a:solidFill>
                  <a:srgbClr val="000000"/>
                </a:solidFill>
                <a:effectLst/>
                <a:latin typeface="system-ui"/>
              </a:rPr>
              <a:t>; </a:t>
            </a:r>
            <a:r>
              <a:rPr lang="en-CA" b="0" i="0" dirty="0">
                <a:solidFill>
                  <a:srgbClr val="4A4A4A"/>
                </a:solidFill>
                <a:effectLst/>
                <a:latin typeface="system-ui"/>
                <a:hlinkClick r:id="rId12"/>
              </a:rPr>
              <a:t>106:3</a:t>
            </a:r>
            <a:r>
              <a:rPr lang="en-CA" b="0" i="0" dirty="0">
                <a:solidFill>
                  <a:srgbClr val="000000"/>
                </a:solidFill>
                <a:effectLst/>
                <a:latin typeface="system-ui"/>
              </a:rPr>
              <a:t>; </a:t>
            </a:r>
            <a:r>
              <a:rPr lang="en-CA" b="0" i="0" dirty="0">
                <a:solidFill>
                  <a:srgbClr val="4A4A4A"/>
                </a:solidFill>
                <a:effectLst/>
                <a:latin typeface="system-ui"/>
                <a:hlinkClick r:id="rId13"/>
              </a:rPr>
              <a:t>112:1</a:t>
            </a:r>
            <a:r>
              <a:rPr lang="en-CA" b="0" i="0" dirty="0">
                <a:solidFill>
                  <a:srgbClr val="000000"/>
                </a:solidFill>
                <a:effectLst/>
                <a:latin typeface="system-ui"/>
              </a:rPr>
              <a:t>; </a:t>
            </a:r>
            <a:r>
              <a:rPr lang="en-CA" b="0" i="0" dirty="0">
                <a:solidFill>
                  <a:srgbClr val="4A4A4A"/>
                </a:solidFill>
                <a:effectLst/>
                <a:latin typeface="system-ui"/>
                <a:hlinkClick r:id="rId14"/>
              </a:rPr>
              <a:t>127:5</a:t>
            </a:r>
            <a:r>
              <a:rPr lang="en-CA" b="0" i="0" dirty="0">
                <a:solidFill>
                  <a:srgbClr val="000000"/>
                </a:solidFill>
                <a:effectLst/>
                <a:latin typeface="system-ui"/>
              </a:rPr>
              <a:t>; </a:t>
            </a:r>
            <a:r>
              <a:rPr lang="en-CA" b="0" i="0" dirty="0">
                <a:solidFill>
                  <a:srgbClr val="4A4A4A"/>
                </a:solidFill>
                <a:effectLst/>
                <a:latin typeface="system-ui"/>
                <a:hlinkClick r:id="rId15"/>
              </a:rPr>
              <a:t>128:1</a:t>
            </a:r>
            <a:r>
              <a:rPr lang="en-CA" b="0" i="0" dirty="0">
                <a:solidFill>
                  <a:srgbClr val="000000"/>
                </a:solidFill>
                <a:effectLst/>
                <a:latin typeface="system-ui"/>
              </a:rPr>
              <a:t>; </a:t>
            </a:r>
            <a:r>
              <a:rPr lang="en-CA" b="0" i="0" dirty="0">
                <a:solidFill>
                  <a:srgbClr val="4A4A4A"/>
                </a:solidFill>
                <a:effectLst/>
                <a:latin typeface="system-ui"/>
                <a:hlinkClick r:id="rId16"/>
              </a:rPr>
              <a:t>144:15</a:t>
            </a:r>
            <a:r>
              <a:rPr lang="en-CA" b="0" i="0" dirty="0">
                <a:solidFill>
                  <a:srgbClr val="000000"/>
                </a:solidFill>
                <a:effectLst/>
                <a:latin typeface="system-ui"/>
              </a:rPr>
              <a:t>).</a:t>
            </a:r>
          </a:p>
          <a:p>
            <a:pPr algn="l">
              <a:buFont typeface="+mj-lt"/>
              <a:buAutoNum type="arabicPeriod"/>
            </a:pPr>
            <a:r>
              <a:rPr lang="en-CA" b="0" i="0" dirty="0">
                <a:solidFill>
                  <a:srgbClr val="4A4A4A"/>
                </a:solidFill>
                <a:effectLst/>
                <a:latin typeface="system-ui"/>
                <a:hlinkClick r:id="rId3" tooltip="Go to Psalm 40:4"/>
              </a:rPr>
              <a:t>Psalm 40:4</a:t>
            </a:r>
            <a:r>
              <a:rPr lang="en-CA" b="0" i="0" dirty="0">
                <a:solidFill>
                  <a:srgbClr val="000000"/>
                </a:solidFill>
                <a:effectLst/>
                <a:latin typeface="system-ui"/>
              </a:rPr>
              <a:t> </a:t>
            </a:r>
            <a:r>
              <a:rPr lang="en-CA" b="1" i="0" dirty="0" err="1">
                <a:solidFill>
                  <a:srgbClr val="000000"/>
                </a:solidFill>
                <a:effectLst/>
                <a:latin typeface="system-ui"/>
              </a:rPr>
              <a:t>tn</a:t>
            </a:r>
            <a:r>
              <a:rPr lang="en-CA" b="0" i="0" dirty="0">
                <a:solidFill>
                  <a:srgbClr val="000000"/>
                </a:solidFill>
                <a:effectLst/>
                <a:latin typeface="system-ui"/>
              </a:rPr>
              <a:t> </a:t>
            </a:r>
            <a:r>
              <a:rPr lang="en-CA" b="0" i="1" dirty="0">
                <a:solidFill>
                  <a:srgbClr val="000000"/>
                </a:solidFill>
                <a:effectLst/>
                <a:latin typeface="system-ui"/>
              </a:rPr>
              <a:t>Heb</a:t>
            </a:r>
            <a:r>
              <a:rPr lang="en-CA" b="0" i="0" dirty="0">
                <a:solidFill>
                  <a:srgbClr val="000000"/>
                </a:solidFill>
                <a:effectLst/>
                <a:latin typeface="system-ui"/>
              </a:rPr>
              <a:t> “and does not turn toward.”</a:t>
            </a:r>
          </a:p>
          <a:p>
            <a:pPr algn="l">
              <a:buFont typeface="+mj-lt"/>
              <a:buAutoNum type="arabicPeriod"/>
            </a:pPr>
            <a:r>
              <a:rPr lang="en-CA" b="0" i="0" dirty="0">
                <a:solidFill>
                  <a:srgbClr val="4A4A4A"/>
                </a:solidFill>
                <a:effectLst/>
                <a:latin typeface="system-ui"/>
                <a:hlinkClick r:id="rId3" tooltip="Go to Psalm 40:4"/>
              </a:rPr>
              <a:t>Psalm 40:4</a:t>
            </a:r>
            <a:r>
              <a:rPr lang="en-CA" b="0" i="0" dirty="0">
                <a:solidFill>
                  <a:srgbClr val="000000"/>
                </a:solidFill>
                <a:effectLst/>
                <a:latin typeface="system-ui"/>
              </a:rPr>
              <a:t> </a:t>
            </a:r>
            <a:r>
              <a:rPr lang="en-CA" b="1" i="0" dirty="0" err="1">
                <a:solidFill>
                  <a:srgbClr val="000000"/>
                </a:solidFill>
                <a:effectLst/>
                <a:latin typeface="system-ui"/>
              </a:rPr>
              <a:t>tn</a:t>
            </a:r>
            <a:r>
              <a:rPr lang="en-CA" b="0" i="0" dirty="0">
                <a:solidFill>
                  <a:srgbClr val="000000"/>
                </a:solidFill>
                <a:effectLst/>
                <a:latin typeface="system-ui"/>
              </a:rPr>
              <a:t> </a:t>
            </a:r>
            <a:r>
              <a:rPr lang="en-CA" b="0" i="1" dirty="0">
                <a:solidFill>
                  <a:srgbClr val="000000"/>
                </a:solidFill>
                <a:effectLst/>
                <a:latin typeface="system-ui"/>
              </a:rPr>
              <a:t>Heb</a:t>
            </a:r>
            <a:r>
              <a:rPr lang="en-CA" b="0" i="0" dirty="0">
                <a:solidFill>
                  <a:srgbClr val="000000"/>
                </a:solidFill>
                <a:effectLst/>
                <a:latin typeface="system-ui"/>
              </a:rPr>
              <a:t> </a:t>
            </a:r>
            <a:r>
              <a:rPr lang="en-CA" b="1" i="0" dirty="0">
                <a:solidFill>
                  <a:srgbClr val="000000"/>
                </a:solidFill>
                <a:effectLst/>
                <a:latin typeface="system-ui"/>
              </a:rPr>
              <a:t>“those falling away toward a lie.”</a:t>
            </a:r>
          </a:p>
          <a:p>
            <a:endParaRPr lang="en-CA" dirty="0"/>
          </a:p>
        </p:txBody>
      </p:sp>
      <p:sp>
        <p:nvSpPr>
          <p:cNvPr id="4" name="Slide Number Placeholder 3"/>
          <p:cNvSpPr>
            <a:spLocks noGrp="1"/>
          </p:cNvSpPr>
          <p:nvPr>
            <p:ph type="sldNum" sz="quarter" idx="5"/>
          </p:nvPr>
        </p:nvSpPr>
        <p:spPr/>
        <p:txBody>
          <a:bodyPr/>
          <a:lstStyle/>
          <a:p>
            <a:fld id="{D5EFF737-3796-4031-BE81-736B92CBE9FC}" type="slidenum">
              <a:rPr lang="en-CA" smtClean="0"/>
              <a:t>11</a:t>
            </a:fld>
            <a:endParaRPr lang="en-CA"/>
          </a:p>
        </p:txBody>
      </p:sp>
    </p:spTree>
    <p:extLst>
      <p:ext uri="{BB962C8B-B14F-4D97-AF65-F5344CB8AC3E}">
        <p14:creationId xmlns:p14="http://schemas.microsoft.com/office/powerpoint/2010/main" val="2305858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CA" b="1" dirty="0"/>
              <a:t>Gratitude begets gratitude</a:t>
            </a:r>
          </a:p>
          <a:p>
            <a:pPr algn="l">
              <a:buFont typeface="+mj-lt"/>
              <a:buNone/>
            </a:pPr>
            <a:endParaRPr lang="en-CA" b="1" dirty="0"/>
          </a:p>
          <a:p>
            <a:pPr algn="l">
              <a:buFont typeface="+mj-lt"/>
              <a:buNone/>
            </a:pPr>
            <a:r>
              <a:rPr lang="en-CA" b="1" dirty="0"/>
              <a:t>Be grateful, to be more grateful!</a:t>
            </a:r>
          </a:p>
        </p:txBody>
      </p:sp>
      <p:sp>
        <p:nvSpPr>
          <p:cNvPr id="4" name="Slide Number Placeholder 3"/>
          <p:cNvSpPr>
            <a:spLocks noGrp="1"/>
          </p:cNvSpPr>
          <p:nvPr>
            <p:ph type="sldNum" sz="quarter" idx="5"/>
          </p:nvPr>
        </p:nvSpPr>
        <p:spPr/>
        <p:txBody>
          <a:bodyPr/>
          <a:lstStyle/>
          <a:p>
            <a:fld id="{D5EFF737-3796-4031-BE81-736B92CBE9FC}" type="slidenum">
              <a:rPr lang="en-CA" smtClean="0"/>
              <a:t>12</a:t>
            </a:fld>
            <a:endParaRPr lang="en-CA"/>
          </a:p>
        </p:txBody>
      </p:sp>
    </p:spTree>
    <p:extLst>
      <p:ext uri="{BB962C8B-B14F-4D97-AF65-F5344CB8AC3E}">
        <p14:creationId xmlns:p14="http://schemas.microsoft.com/office/powerpoint/2010/main" val="1764236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CA" b="0" i="0" dirty="0">
                <a:solidFill>
                  <a:srgbClr val="4A4A4A"/>
                </a:solidFill>
                <a:effectLst/>
                <a:latin typeface="system-ui"/>
                <a:hlinkClick r:id="rId3" tooltip="Go to Psalm 40:6"/>
              </a:rPr>
              <a:t>Psalm 40:6</a:t>
            </a:r>
            <a:r>
              <a:rPr lang="en-CA" b="0" i="0" dirty="0">
                <a:solidFill>
                  <a:srgbClr val="000000"/>
                </a:solidFill>
                <a:effectLst/>
                <a:latin typeface="system-ui"/>
              </a:rPr>
              <a:t> </a:t>
            </a:r>
            <a:r>
              <a:rPr lang="en-CA" b="1" i="0" dirty="0" err="1">
                <a:solidFill>
                  <a:srgbClr val="000000"/>
                </a:solidFill>
                <a:effectLst/>
                <a:latin typeface="system-ui"/>
              </a:rPr>
              <a:t>tn</a:t>
            </a:r>
            <a:r>
              <a:rPr lang="en-CA" b="0" i="0" dirty="0">
                <a:solidFill>
                  <a:srgbClr val="000000"/>
                </a:solidFill>
                <a:effectLst/>
                <a:latin typeface="system-ui"/>
              </a:rPr>
              <a:t> </a:t>
            </a:r>
            <a:r>
              <a:rPr lang="en-CA" b="0" i="1" dirty="0">
                <a:solidFill>
                  <a:srgbClr val="000000"/>
                </a:solidFill>
                <a:effectLst/>
                <a:latin typeface="system-ui"/>
              </a:rPr>
              <a:t>Heb</a:t>
            </a:r>
            <a:r>
              <a:rPr lang="en-CA" b="0" i="0" dirty="0">
                <a:solidFill>
                  <a:srgbClr val="000000"/>
                </a:solidFill>
                <a:effectLst/>
                <a:latin typeface="system-ui"/>
              </a:rPr>
              <a:t> “sacrifice and offering you do not desire.” God is pleased with sacrifices, but his first priority is obedience and loyalty (see </a:t>
            </a:r>
            <a:r>
              <a:rPr lang="en-CA" b="0" i="0" dirty="0">
                <a:solidFill>
                  <a:srgbClr val="4A4A4A"/>
                </a:solidFill>
                <a:effectLst/>
                <a:latin typeface="system-ui"/>
                <a:hlinkClick r:id="rId4"/>
              </a:rPr>
              <a:t>1 Sam 15:22</a:t>
            </a:r>
            <a:r>
              <a:rPr lang="en-CA" b="0" i="0" dirty="0">
                <a:solidFill>
                  <a:srgbClr val="000000"/>
                </a:solidFill>
                <a:effectLst/>
                <a:latin typeface="system-ui"/>
              </a:rPr>
              <a:t>). </a:t>
            </a:r>
            <a:r>
              <a:rPr lang="en-CA" b="1" i="0" dirty="0">
                <a:solidFill>
                  <a:srgbClr val="000000"/>
                </a:solidFill>
                <a:effectLst/>
                <a:latin typeface="system-ui"/>
              </a:rPr>
              <a:t>Sacrifices and offerings apart from genuine allegiance are meaningless</a:t>
            </a:r>
            <a:r>
              <a:rPr lang="en-CA" b="0" i="0" dirty="0">
                <a:solidFill>
                  <a:srgbClr val="000000"/>
                </a:solidFill>
                <a:effectLst/>
                <a:latin typeface="system-ui"/>
              </a:rPr>
              <a:t> (see </a:t>
            </a:r>
            <a:r>
              <a:rPr lang="en-CA" b="0" i="0" dirty="0">
                <a:solidFill>
                  <a:srgbClr val="4A4A4A"/>
                </a:solidFill>
                <a:effectLst/>
                <a:latin typeface="system-ui"/>
                <a:hlinkClick r:id="rId5"/>
              </a:rPr>
              <a:t>Isa 1:11-20</a:t>
            </a:r>
            <a:r>
              <a:rPr lang="en-CA" b="0" i="0" dirty="0">
                <a:solidFill>
                  <a:srgbClr val="000000"/>
                </a:solidFill>
                <a:effectLst/>
                <a:latin typeface="system-ui"/>
              </a:rPr>
              <a:t>).</a:t>
            </a:r>
          </a:p>
          <a:p>
            <a:pPr algn="l">
              <a:buFont typeface="+mj-lt"/>
              <a:buAutoNum type="arabicPeriod"/>
            </a:pPr>
            <a:r>
              <a:rPr lang="en-CA" b="0" i="0" dirty="0">
                <a:solidFill>
                  <a:srgbClr val="4A4A4A"/>
                </a:solidFill>
                <a:effectLst/>
                <a:latin typeface="system-ui"/>
                <a:hlinkClick r:id="rId3" tooltip="Go to Psalm 40:6"/>
              </a:rPr>
              <a:t>Psalm 40:6</a:t>
            </a:r>
            <a:r>
              <a:rPr lang="en-CA" b="0" i="0" dirty="0">
                <a:solidFill>
                  <a:srgbClr val="000000"/>
                </a:solidFill>
                <a:effectLst/>
                <a:latin typeface="system-ui"/>
              </a:rPr>
              <a:t> </a:t>
            </a:r>
            <a:r>
              <a:rPr lang="en-CA" b="1" i="0" dirty="0" err="1">
                <a:solidFill>
                  <a:srgbClr val="000000"/>
                </a:solidFill>
                <a:effectLst/>
                <a:latin typeface="system-ui"/>
              </a:rPr>
              <a:t>tn</a:t>
            </a:r>
            <a:r>
              <a:rPr lang="en-CA" b="0" i="0" dirty="0">
                <a:solidFill>
                  <a:srgbClr val="000000"/>
                </a:solidFill>
                <a:effectLst/>
                <a:latin typeface="system-ui"/>
              </a:rPr>
              <a:t> </a:t>
            </a:r>
            <a:r>
              <a:rPr lang="en-CA" b="0" i="1" dirty="0">
                <a:solidFill>
                  <a:srgbClr val="000000"/>
                </a:solidFill>
                <a:effectLst/>
                <a:latin typeface="system-ui"/>
              </a:rPr>
              <a:t>Heb</a:t>
            </a:r>
            <a:r>
              <a:rPr lang="en-CA" b="0" i="0" dirty="0">
                <a:solidFill>
                  <a:srgbClr val="000000"/>
                </a:solidFill>
                <a:effectLst/>
                <a:latin typeface="system-ui"/>
              </a:rPr>
              <a:t> “ears you hollowed out for me.” The meaning of this odd expression is debated (this is the only collocation of “hollowed out” and “ears” in the OT). It may have been an idiomatic expression referring to making a point clear to a listener.</a:t>
            </a:r>
          </a:p>
          <a:p>
            <a:pPr algn="l">
              <a:buFont typeface="+mj-lt"/>
              <a:buAutoNum type="arabicPeriod"/>
            </a:pPr>
            <a:r>
              <a:rPr lang="en-US" b="1" i="0" baseline="30000" dirty="0">
                <a:solidFill>
                  <a:srgbClr val="000000"/>
                </a:solidFill>
                <a:effectLst/>
                <a:latin typeface="system-ui"/>
              </a:rPr>
              <a:t>6 </a:t>
            </a:r>
            <a:r>
              <a:rPr lang="en-US" b="0" i="0" dirty="0">
                <a:solidFill>
                  <a:srgbClr val="000000"/>
                </a:solidFill>
                <a:effectLst/>
                <a:latin typeface="system-ui"/>
              </a:rPr>
              <a:t>You take no delight in sacrifices or offerings.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1" i="0" dirty="0">
                <a:solidFill>
                  <a:srgbClr val="000000"/>
                </a:solidFill>
                <a:effectLst/>
                <a:latin typeface="Courier New" panose="02070309020205020404" pitchFamily="49" charset="0"/>
              </a:rPr>
              <a:t> </a:t>
            </a:r>
            <a:r>
              <a:rPr lang="en-US" b="1" i="0" dirty="0">
                <a:solidFill>
                  <a:srgbClr val="000000"/>
                </a:solidFill>
                <a:effectLst/>
                <a:latin typeface="system-ui"/>
              </a:rPr>
              <a:t>Now that you have made me listen, I finally understand</a:t>
            </a:r>
            <a:r>
              <a:rPr lang="en-US" b="1" i="0" baseline="30000" dirty="0">
                <a:solidFill>
                  <a:srgbClr val="000000"/>
                </a:solidFill>
                <a:effectLst/>
                <a:latin typeface="system-ui"/>
              </a:rPr>
              <a:t>[</a:t>
            </a:r>
            <a:r>
              <a:rPr lang="en-US" b="1" i="0" baseline="30000" dirty="0">
                <a:solidFill>
                  <a:srgbClr val="4A4A4A"/>
                </a:solidFill>
                <a:effectLst/>
                <a:latin typeface="system-ui"/>
                <a:hlinkClick r:id="rId6" tooltip="See footnote a"/>
              </a:rPr>
              <a:t>a</a:t>
            </a:r>
            <a:r>
              <a:rPr lang="en-US" b="1" i="0" baseline="30000" dirty="0">
                <a:solidFill>
                  <a:srgbClr val="000000"/>
                </a:solidFill>
                <a:effectLst/>
                <a:latin typeface="system-ui"/>
              </a:rPr>
              <a:t>]</a:t>
            </a:r>
            <a:r>
              <a:rPr lang="en-US" b="1" i="0" dirty="0">
                <a:solidFill>
                  <a:srgbClr val="000000"/>
                </a:solidFill>
                <a:effectLst/>
                <a:latin typeface="system-ui"/>
              </a:rPr>
              <a:t>—</a:t>
            </a:r>
          </a:p>
          <a:p>
            <a:pPr algn="l">
              <a:buFont typeface="+mj-lt"/>
              <a:buAutoNum type="arabicPeriod"/>
            </a:pPr>
            <a:endParaRPr lang="en-US" b="1" i="0" dirty="0">
              <a:solidFill>
                <a:srgbClr val="000000"/>
              </a:solidFill>
              <a:effectLst/>
              <a:latin typeface="system-ui"/>
            </a:endParaRPr>
          </a:p>
          <a:p>
            <a:pPr algn="l">
              <a:buFont typeface="+mj-lt"/>
              <a:buNone/>
            </a:pPr>
            <a:r>
              <a:rPr lang="en-US" b="1" i="0" dirty="0">
                <a:solidFill>
                  <a:srgbClr val="000000"/>
                </a:solidFill>
                <a:effectLst/>
                <a:latin typeface="system-ui"/>
              </a:rPr>
              <a:t>John 15:10-11 --- John 15:14-15</a:t>
            </a:r>
          </a:p>
          <a:p>
            <a:pPr algn="l">
              <a:buFont typeface="+mj-lt"/>
              <a:buNone/>
            </a:pPr>
            <a:endParaRPr lang="en-CA" b="1" i="0" dirty="0">
              <a:solidFill>
                <a:srgbClr val="000000"/>
              </a:solidFill>
              <a:effectLst/>
              <a:latin typeface="system-ui"/>
            </a:endParaRPr>
          </a:p>
          <a:p>
            <a:endParaRPr lang="en-CA" dirty="0"/>
          </a:p>
        </p:txBody>
      </p:sp>
      <p:sp>
        <p:nvSpPr>
          <p:cNvPr id="4" name="Slide Number Placeholder 3"/>
          <p:cNvSpPr>
            <a:spLocks noGrp="1"/>
          </p:cNvSpPr>
          <p:nvPr>
            <p:ph type="sldNum" sz="quarter" idx="5"/>
          </p:nvPr>
        </p:nvSpPr>
        <p:spPr/>
        <p:txBody>
          <a:bodyPr/>
          <a:lstStyle/>
          <a:p>
            <a:fld id="{D5EFF737-3796-4031-BE81-736B92CBE9FC}" type="slidenum">
              <a:rPr lang="en-CA" smtClean="0"/>
              <a:t>13</a:t>
            </a:fld>
            <a:endParaRPr lang="en-CA"/>
          </a:p>
        </p:txBody>
      </p:sp>
    </p:spTree>
    <p:extLst>
      <p:ext uri="{BB962C8B-B14F-4D97-AF65-F5344CB8AC3E}">
        <p14:creationId xmlns:p14="http://schemas.microsoft.com/office/powerpoint/2010/main" val="271962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4A4A4A"/>
                </a:solidFill>
                <a:effectLst/>
                <a:latin typeface="system-ui"/>
                <a:hlinkClick r:id="rId3" tooltip="Go to John 15:10"/>
              </a:rPr>
              <a:t>John 15:10</a:t>
            </a:r>
            <a:r>
              <a:rPr lang="en-US" b="0" i="0" dirty="0">
                <a:solidFill>
                  <a:srgbClr val="000000"/>
                </a:solidFill>
                <a:effectLst/>
                <a:latin typeface="system-ui"/>
              </a:rPr>
              <a:t> </a:t>
            </a:r>
            <a:r>
              <a:rPr lang="en-US" b="1" i="0" dirty="0" err="1">
                <a:solidFill>
                  <a:srgbClr val="000000"/>
                </a:solidFill>
                <a:effectLst/>
                <a:latin typeface="system-ui"/>
              </a:rPr>
              <a:t>tn</a:t>
            </a:r>
            <a:r>
              <a:rPr lang="en-US" b="0" i="0" dirty="0">
                <a:solidFill>
                  <a:srgbClr val="000000"/>
                </a:solidFill>
                <a:effectLst/>
                <a:latin typeface="system-ui"/>
              </a:rPr>
              <a:t> Or “keep.”</a:t>
            </a:r>
          </a:p>
          <a:p>
            <a:pPr algn="l">
              <a:buFont typeface="+mj-lt"/>
              <a:buAutoNum type="arabicPeriod"/>
            </a:pPr>
            <a:r>
              <a:rPr lang="en-US" b="0" i="0" dirty="0">
                <a:solidFill>
                  <a:srgbClr val="4A4A4A"/>
                </a:solidFill>
                <a:effectLst/>
                <a:latin typeface="system-ui"/>
                <a:hlinkClick r:id="rId3" tooltip="Go to John 15:10"/>
              </a:rPr>
              <a:t>John 15:10</a:t>
            </a:r>
            <a:r>
              <a:rPr lang="en-US" b="0" i="0" dirty="0">
                <a:solidFill>
                  <a:srgbClr val="000000"/>
                </a:solidFill>
                <a:effectLst/>
                <a:latin typeface="system-ui"/>
              </a:rPr>
              <a:t> </a:t>
            </a:r>
            <a:r>
              <a:rPr lang="en-US" b="1" i="0" dirty="0" err="1">
                <a:solidFill>
                  <a:srgbClr val="000000"/>
                </a:solidFill>
                <a:effectLst/>
                <a:latin typeface="system-ui"/>
              </a:rPr>
              <a:t>tn</a:t>
            </a:r>
            <a:r>
              <a:rPr lang="en-US" b="0" i="0" dirty="0">
                <a:solidFill>
                  <a:srgbClr val="000000"/>
                </a:solidFill>
                <a:effectLst/>
                <a:latin typeface="system-ui"/>
              </a:rPr>
              <a:t> Or “reside.”</a:t>
            </a:r>
          </a:p>
          <a:p>
            <a:pPr algn="l">
              <a:buFont typeface="+mj-lt"/>
              <a:buAutoNum type="arabicPeriod"/>
            </a:pPr>
            <a:r>
              <a:rPr lang="en-US" b="0" i="0" dirty="0">
                <a:solidFill>
                  <a:srgbClr val="4A4A4A"/>
                </a:solidFill>
                <a:effectLst/>
                <a:latin typeface="system-ui"/>
                <a:hlinkClick r:id="rId3" tooltip="Go to John 15:10"/>
              </a:rPr>
              <a:t>John 15:10</a:t>
            </a:r>
            <a:r>
              <a:rPr lang="en-US" b="0" i="0" dirty="0">
                <a:solidFill>
                  <a:srgbClr val="000000"/>
                </a:solidFill>
                <a:effectLst/>
                <a:latin typeface="system-ui"/>
              </a:rPr>
              <a:t> </a:t>
            </a:r>
            <a:r>
              <a:rPr lang="en-US" b="1" i="0" dirty="0" err="1">
                <a:solidFill>
                  <a:srgbClr val="000000"/>
                </a:solidFill>
                <a:effectLst/>
                <a:latin typeface="system-ui"/>
              </a:rPr>
              <a:t>tn</a:t>
            </a:r>
            <a:r>
              <a:rPr lang="en-US" b="0" i="0" dirty="0">
                <a:solidFill>
                  <a:srgbClr val="000000"/>
                </a:solidFill>
                <a:effectLst/>
                <a:latin typeface="system-ui"/>
              </a:rPr>
              <a:t> Or “kept.”</a:t>
            </a:r>
          </a:p>
          <a:p>
            <a:pPr algn="l">
              <a:buFont typeface="+mj-lt"/>
              <a:buAutoNum type="arabicPeriod"/>
            </a:pPr>
            <a:r>
              <a:rPr lang="en-US" b="0" i="0" dirty="0">
                <a:solidFill>
                  <a:srgbClr val="4A4A4A"/>
                </a:solidFill>
                <a:effectLst/>
                <a:latin typeface="system-ui"/>
                <a:hlinkClick r:id="rId3" tooltip="Go to John 15:10"/>
              </a:rPr>
              <a:t>John 15:10</a:t>
            </a:r>
            <a:r>
              <a:rPr lang="en-US" b="0" i="0" dirty="0">
                <a:solidFill>
                  <a:srgbClr val="000000"/>
                </a:solidFill>
                <a:effectLst/>
                <a:latin typeface="system-ui"/>
              </a:rPr>
              <a:t> </a:t>
            </a:r>
            <a:r>
              <a:rPr lang="en-US" b="1" i="0" dirty="0" err="1">
                <a:solidFill>
                  <a:srgbClr val="000000"/>
                </a:solidFill>
                <a:effectLst/>
                <a:latin typeface="system-ui"/>
              </a:rPr>
              <a:t>tn</a:t>
            </a:r>
            <a:r>
              <a:rPr lang="en-US" b="0" i="0" dirty="0">
                <a:solidFill>
                  <a:srgbClr val="000000"/>
                </a:solidFill>
                <a:effectLst/>
                <a:latin typeface="system-ui"/>
              </a:rPr>
              <a:t> Or “reside.”</a:t>
            </a:r>
          </a:p>
          <a:p>
            <a:endParaRPr lang="en-CA" dirty="0"/>
          </a:p>
          <a:p>
            <a:r>
              <a:rPr lang="en-CA" b="1" dirty="0"/>
              <a:t>Paradigm shift!</a:t>
            </a:r>
          </a:p>
        </p:txBody>
      </p:sp>
      <p:sp>
        <p:nvSpPr>
          <p:cNvPr id="4" name="Slide Number Placeholder 3"/>
          <p:cNvSpPr>
            <a:spLocks noGrp="1"/>
          </p:cNvSpPr>
          <p:nvPr>
            <p:ph type="sldNum" sz="quarter" idx="5"/>
          </p:nvPr>
        </p:nvSpPr>
        <p:spPr/>
        <p:txBody>
          <a:bodyPr/>
          <a:lstStyle/>
          <a:p>
            <a:fld id="{D5EFF737-3796-4031-BE81-736B92CBE9FC}" type="slidenum">
              <a:rPr lang="en-CA" smtClean="0"/>
              <a:t>14</a:t>
            </a:fld>
            <a:endParaRPr lang="en-CA"/>
          </a:p>
        </p:txBody>
      </p:sp>
    </p:spTree>
    <p:extLst>
      <p:ext uri="{BB962C8B-B14F-4D97-AF65-F5344CB8AC3E}">
        <p14:creationId xmlns:p14="http://schemas.microsoft.com/office/powerpoint/2010/main" val="56142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4A4A4A"/>
                </a:solidFill>
                <a:effectLst/>
                <a:latin typeface="system-ui"/>
                <a:hlinkClick r:id="rId3" tooltip="Go to John 15:14"/>
              </a:rPr>
              <a:t>John 15:14</a:t>
            </a:r>
            <a:r>
              <a:rPr lang="en-US" b="0" i="0" dirty="0">
                <a:solidFill>
                  <a:srgbClr val="000000"/>
                </a:solidFill>
                <a:effectLst/>
                <a:latin typeface="system-ui"/>
              </a:rPr>
              <a:t> </a:t>
            </a:r>
            <a:r>
              <a:rPr lang="en-US" b="1" i="0" dirty="0" err="1">
                <a:solidFill>
                  <a:srgbClr val="000000"/>
                </a:solidFill>
                <a:effectLst/>
                <a:latin typeface="system-ui"/>
              </a:rPr>
              <a:t>sn</a:t>
            </a:r>
            <a:r>
              <a:rPr lang="en-US" b="0" i="0" dirty="0">
                <a:solidFill>
                  <a:srgbClr val="000000"/>
                </a:solidFill>
                <a:effectLst/>
                <a:latin typeface="system-ui"/>
              </a:rPr>
              <a:t> In context, it seems clear that Jesus’ words must be addressed to all true Christians, not just some narrower category of believers, because Jesus’ sacrificial death, which is his act of love toward his </a:t>
            </a:r>
            <a:r>
              <a:rPr lang="en-US" b="0" i="1" dirty="0">
                <a:solidFill>
                  <a:srgbClr val="000000"/>
                </a:solidFill>
                <a:effectLst/>
                <a:latin typeface="system-ui"/>
              </a:rPr>
              <a:t>friends</a:t>
            </a:r>
            <a:r>
              <a:rPr lang="en-US" b="0" i="0" dirty="0">
                <a:solidFill>
                  <a:srgbClr val="000000"/>
                </a:solidFill>
                <a:effectLst/>
                <a:latin typeface="system-ui"/>
              </a:rPr>
              <a:t> (</a:t>
            </a:r>
            <a:r>
              <a:rPr lang="en-US" b="0" i="0" dirty="0">
                <a:solidFill>
                  <a:srgbClr val="4A4A4A"/>
                </a:solidFill>
                <a:effectLst/>
                <a:latin typeface="system-ui"/>
                <a:hlinkClick r:id="rId4"/>
              </a:rPr>
              <a:t>v. 13</a:t>
            </a:r>
            <a:r>
              <a:rPr lang="en-US" b="0" i="0" dirty="0">
                <a:solidFill>
                  <a:srgbClr val="000000"/>
                </a:solidFill>
                <a:effectLst/>
                <a:latin typeface="system-ui"/>
              </a:rPr>
              <a:t>) applies to all Christians equally (cf. </a:t>
            </a:r>
            <a:r>
              <a:rPr lang="en-US" b="0" i="0" dirty="0">
                <a:solidFill>
                  <a:srgbClr val="4A4A4A"/>
                </a:solidFill>
                <a:effectLst/>
                <a:latin typeface="system-ui"/>
                <a:hlinkClick r:id="rId5"/>
              </a:rPr>
              <a:t>John 13:1</a:t>
            </a:r>
            <a:r>
              <a:rPr lang="en-US" b="0" i="0" dirty="0">
                <a:solidFill>
                  <a:srgbClr val="000000"/>
                </a:solidFill>
                <a:effectLst/>
                <a:latin typeface="system-ui"/>
              </a:rPr>
              <a:t>).</a:t>
            </a:r>
          </a:p>
          <a:p>
            <a:pPr algn="l">
              <a:buFont typeface="+mj-lt"/>
              <a:buAutoNum type="arabicPeriod"/>
            </a:pPr>
            <a:r>
              <a:rPr lang="en-US" b="0" i="0" dirty="0">
                <a:solidFill>
                  <a:srgbClr val="4A4A4A"/>
                </a:solidFill>
                <a:effectLst/>
                <a:latin typeface="system-ui"/>
                <a:hlinkClick r:id="rId6" tooltip="Go to John 15:15"/>
              </a:rPr>
              <a:t>John 15:15</a:t>
            </a:r>
            <a:r>
              <a:rPr lang="en-US" b="0" i="0" dirty="0">
                <a:solidFill>
                  <a:srgbClr val="000000"/>
                </a:solidFill>
                <a:effectLst/>
                <a:latin typeface="system-ui"/>
              </a:rPr>
              <a:t> </a:t>
            </a:r>
            <a:r>
              <a:rPr lang="en-US" b="1" i="0" dirty="0" err="1">
                <a:solidFill>
                  <a:srgbClr val="000000"/>
                </a:solidFill>
                <a:effectLst/>
                <a:latin typeface="system-ui"/>
              </a:rPr>
              <a:t>tn</a:t>
            </a:r>
            <a:r>
              <a:rPr lang="en-US" b="0" i="0" dirty="0">
                <a:solidFill>
                  <a:srgbClr val="000000"/>
                </a:solidFill>
                <a:effectLst/>
                <a:latin typeface="system-ui"/>
              </a:rPr>
              <a:t> More than a servant, a BOND-Servant</a:t>
            </a:r>
          </a:p>
          <a:p>
            <a:pPr algn="l">
              <a:buFont typeface="+mj-lt"/>
              <a:buAutoNum type="arabicPeriod"/>
            </a:pPr>
            <a:r>
              <a:rPr lang="en-US" b="0" i="0" dirty="0">
                <a:solidFill>
                  <a:srgbClr val="4A4A4A"/>
                </a:solidFill>
                <a:effectLst/>
                <a:latin typeface="system-ui"/>
                <a:hlinkClick r:id="rId6" tooltip="Go to John 15:15"/>
              </a:rPr>
              <a:t>John 15:15</a:t>
            </a:r>
            <a:r>
              <a:rPr lang="en-US" b="0" i="0" dirty="0">
                <a:solidFill>
                  <a:srgbClr val="000000"/>
                </a:solidFill>
                <a:effectLst/>
                <a:latin typeface="system-ui"/>
              </a:rPr>
              <a:t> </a:t>
            </a:r>
            <a:r>
              <a:rPr lang="en-US" b="1" i="0" dirty="0" err="1">
                <a:solidFill>
                  <a:srgbClr val="000000"/>
                </a:solidFill>
                <a:effectLst/>
                <a:latin typeface="system-ui"/>
              </a:rPr>
              <a:t>tn</a:t>
            </a:r>
            <a:r>
              <a:rPr lang="en-US" b="0" i="0" dirty="0">
                <a:solidFill>
                  <a:srgbClr val="000000"/>
                </a:solidFill>
                <a:effectLst/>
                <a:latin typeface="system-ui"/>
              </a:rPr>
              <a:t> Or “learned.”</a:t>
            </a:r>
          </a:p>
          <a:p>
            <a:endParaRPr lang="en-CA" dirty="0"/>
          </a:p>
        </p:txBody>
      </p:sp>
      <p:sp>
        <p:nvSpPr>
          <p:cNvPr id="4" name="Slide Number Placeholder 3"/>
          <p:cNvSpPr>
            <a:spLocks noGrp="1"/>
          </p:cNvSpPr>
          <p:nvPr>
            <p:ph type="sldNum" sz="quarter" idx="5"/>
          </p:nvPr>
        </p:nvSpPr>
        <p:spPr/>
        <p:txBody>
          <a:bodyPr/>
          <a:lstStyle/>
          <a:p>
            <a:fld id="{D5EFF737-3796-4031-BE81-736B92CBE9FC}" type="slidenum">
              <a:rPr lang="en-CA" smtClean="0"/>
              <a:t>15</a:t>
            </a:fld>
            <a:endParaRPr lang="en-CA"/>
          </a:p>
        </p:txBody>
      </p:sp>
    </p:spTree>
    <p:extLst>
      <p:ext uri="{BB962C8B-B14F-4D97-AF65-F5344CB8AC3E}">
        <p14:creationId xmlns:p14="http://schemas.microsoft.com/office/powerpoint/2010/main" val="400758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4A4A4A"/>
                </a:solidFill>
                <a:effectLst/>
                <a:latin typeface="system-ui"/>
                <a:hlinkClick r:id="rId3" tooltip="Go to Psalm 40:7"/>
              </a:rPr>
              <a:t>Psalm 40:7</a:t>
            </a:r>
            <a:r>
              <a:rPr lang="en-CA" b="0" i="0" dirty="0">
                <a:solidFill>
                  <a:srgbClr val="000000"/>
                </a:solidFill>
                <a:effectLst/>
                <a:latin typeface="system-ui"/>
              </a:rPr>
              <a:t> the psalmist refers to the law of God (see </a:t>
            </a:r>
            <a:r>
              <a:rPr lang="en-CA" b="0" i="0" dirty="0">
                <a:solidFill>
                  <a:srgbClr val="4A4A4A"/>
                </a:solidFill>
                <a:effectLst/>
                <a:latin typeface="system-ui"/>
                <a:hlinkClick r:id="rId4"/>
              </a:rPr>
              <a:t>v. 8</a:t>
            </a:r>
            <a:r>
              <a:rPr lang="en-CA" b="0" i="0" dirty="0">
                <a:solidFill>
                  <a:srgbClr val="000000"/>
                </a:solidFill>
                <a:effectLst/>
                <a:latin typeface="system-ui"/>
              </a:rPr>
              <a:t>), which contains the commandments God desires him to obey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dirty="0">
              <a:solidFill>
                <a:srgbClr val="000000"/>
              </a:solidFill>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latin typeface="system-ui"/>
              </a:rPr>
              <a:t>When you know God’s love.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latin typeface="system-ui"/>
              </a:rPr>
              <a:t>God’s desire for the best for you (as a perfect father)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latin typeface="system-ui"/>
              </a:rPr>
              <a:t>When you know you are accepted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latin typeface="system-ui"/>
              </a:rPr>
              <a:t>It changes your world</a:t>
            </a:r>
          </a:p>
        </p:txBody>
      </p:sp>
      <p:sp>
        <p:nvSpPr>
          <p:cNvPr id="4" name="Slide Number Placeholder 3"/>
          <p:cNvSpPr>
            <a:spLocks noGrp="1"/>
          </p:cNvSpPr>
          <p:nvPr>
            <p:ph type="sldNum" sz="quarter" idx="5"/>
          </p:nvPr>
        </p:nvSpPr>
        <p:spPr/>
        <p:txBody>
          <a:bodyPr/>
          <a:lstStyle/>
          <a:p>
            <a:fld id="{D5EFF737-3796-4031-BE81-736B92CBE9FC}" type="slidenum">
              <a:rPr lang="en-CA" smtClean="0"/>
              <a:t>16</a:t>
            </a:fld>
            <a:endParaRPr lang="en-CA"/>
          </a:p>
        </p:txBody>
      </p:sp>
    </p:spTree>
    <p:extLst>
      <p:ext uri="{BB962C8B-B14F-4D97-AF65-F5344CB8AC3E}">
        <p14:creationId xmlns:p14="http://schemas.microsoft.com/office/powerpoint/2010/main" val="10795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CA" b="0" i="0" dirty="0">
                <a:solidFill>
                  <a:srgbClr val="4A4A4A"/>
                </a:solidFill>
                <a:effectLst/>
                <a:latin typeface="system-ui"/>
                <a:hlinkClick r:id="rId3" tooltip="Go to Psalm 40:8"/>
              </a:rPr>
              <a:t>Psalm 40:8</a:t>
            </a:r>
            <a:r>
              <a:rPr lang="en-CA" b="0" i="0" dirty="0">
                <a:solidFill>
                  <a:srgbClr val="000000"/>
                </a:solidFill>
                <a:effectLst/>
                <a:latin typeface="system-ui"/>
              </a:rPr>
              <a:t> </a:t>
            </a:r>
            <a:r>
              <a:rPr lang="en-CA" b="1" i="0" dirty="0" err="1">
                <a:solidFill>
                  <a:srgbClr val="000000"/>
                </a:solidFill>
                <a:effectLst/>
                <a:latin typeface="system-ui"/>
              </a:rPr>
              <a:t>tn</a:t>
            </a:r>
            <a:r>
              <a:rPr lang="en-CA" b="0" i="0" dirty="0">
                <a:solidFill>
                  <a:srgbClr val="000000"/>
                </a:solidFill>
                <a:effectLst/>
                <a:latin typeface="system-ui"/>
              </a:rPr>
              <a:t> Or “your will.”</a:t>
            </a:r>
          </a:p>
          <a:p>
            <a:pPr algn="l">
              <a:buFont typeface="+mj-lt"/>
              <a:buAutoNum type="arabicPeriod"/>
            </a:pPr>
            <a:r>
              <a:rPr lang="en-CA" b="0" i="0" dirty="0">
                <a:solidFill>
                  <a:srgbClr val="4A4A4A"/>
                </a:solidFill>
                <a:effectLst/>
                <a:latin typeface="system-ui"/>
                <a:hlinkClick r:id="rId3" tooltip="Go to Psalm 40:8"/>
              </a:rPr>
              <a:t>Psalm 40:8</a:t>
            </a:r>
            <a:r>
              <a:rPr lang="en-CA" b="0" i="0" dirty="0">
                <a:solidFill>
                  <a:srgbClr val="000000"/>
                </a:solidFill>
                <a:effectLst/>
                <a:latin typeface="system-ui"/>
              </a:rPr>
              <a:t> </a:t>
            </a:r>
            <a:r>
              <a:rPr lang="en-CA" b="1" i="0" dirty="0" err="1">
                <a:solidFill>
                  <a:srgbClr val="000000"/>
                </a:solidFill>
                <a:effectLst/>
                <a:latin typeface="system-ui"/>
              </a:rPr>
              <a:t>tn</a:t>
            </a:r>
            <a:r>
              <a:rPr lang="en-CA" b="0" i="0" dirty="0">
                <a:solidFill>
                  <a:srgbClr val="000000"/>
                </a:solidFill>
                <a:effectLst/>
                <a:latin typeface="system-ui"/>
              </a:rPr>
              <a:t> the seat of the psalmist’s thought life and moral decision making.</a:t>
            </a:r>
          </a:p>
          <a:p>
            <a:endParaRPr lang="en-CA" dirty="0"/>
          </a:p>
        </p:txBody>
      </p:sp>
      <p:sp>
        <p:nvSpPr>
          <p:cNvPr id="4" name="Slide Number Placeholder 3"/>
          <p:cNvSpPr>
            <a:spLocks noGrp="1"/>
          </p:cNvSpPr>
          <p:nvPr>
            <p:ph type="sldNum" sz="quarter" idx="5"/>
          </p:nvPr>
        </p:nvSpPr>
        <p:spPr/>
        <p:txBody>
          <a:bodyPr/>
          <a:lstStyle/>
          <a:p>
            <a:fld id="{D5EFF737-3796-4031-BE81-736B92CBE9FC}" type="slidenum">
              <a:rPr lang="en-CA" smtClean="0"/>
              <a:t>17</a:t>
            </a:fld>
            <a:endParaRPr lang="en-CA"/>
          </a:p>
        </p:txBody>
      </p:sp>
    </p:spTree>
    <p:extLst>
      <p:ext uri="{BB962C8B-B14F-4D97-AF65-F5344CB8AC3E}">
        <p14:creationId xmlns:p14="http://schemas.microsoft.com/office/powerpoint/2010/main" val="122027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000000"/>
                </a:solidFill>
                <a:effectLst/>
                <a:latin typeface="system-ui"/>
              </a:rPr>
              <a:t>When you know God’s love.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000000"/>
                </a:solidFill>
                <a:effectLst/>
                <a:latin typeface="system-ui"/>
              </a:rPr>
              <a:t>God’s desire for the best for you (as a perfect father)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000000"/>
                </a:solidFill>
                <a:effectLst/>
                <a:latin typeface="system-ui"/>
              </a:rPr>
              <a:t>When you know you are accepted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i="0" dirty="0">
              <a:solidFill>
                <a:srgbClr val="000000"/>
              </a:solidFill>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000000"/>
                </a:solidFill>
                <a:effectLst/>
                <a:latin typeface="system-ui"/>
              </a:rPr>
              <a:t>It changes your world!</a:t>
            </a:r>
            <a:endParaRPr lang="en-CA" b="1" dirty="0"/>
          </a:p>
          <a:p>
            <a:endParaRPr lang="en-CA" dirty="0"/>
          </a:p>
        </p:txBody>
      </p:sp>
      <p:sp>
        <p:nvSpPr>
          <p:cNvPr id="4" name="Slide Number Placeholder 3"/>
          <p:cNvSpPr>
            <a:spLocks noGrp="1"/>
          </p:cNvSpPr>
          <p:nvPr>
            <p:ph type="sldNum" sz="quarter" idx="5"/>
          </p:nvPr>
        </p:nvSpPr>
        <p:spPr/>
        <p:txBody>
          <a:bodyPr/>
          <a:lstStyle/>
          <a:p>
            <a:fld id="{D5EFF737-3796-4031-BE81-736B92CBE9FC}" type="slidenum">
              <a:rPr lang="en-CA" smtClean="0"/>
              <a:t>18</a:t>
            </a:fld>
            <a:endParaRPr lang="en-CA"/>
          </a:p>
        </p:txBody>
      </p:sp>
    </p:spTree>
    <p:extLst>
      <p:ext uri="{BB962C8B-B14F-4D97-AF65-F5344CB8AC3E}">
        <p14:creationId xmlns:p14="http://schemas.microsoft.com/office/powerpoint/2010/main" val="2295872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Will you accept it as your core truth?</a:t>
            </a:r>
          </a:p>
        </p:txBody>
      </p:sp>
      <p:sp>
        <p:nvSpPr>
          <p:cNvPr id="4" name="Slide Number Placeholder 3"/>
          <p:cNvSpPr>
            <a:spLocks noGrp="1"/>
          </p:cNvSpPr>
          <p:nvPr>
            <p:ph type="sldNum" sz="quarter" idx="5"/>
          </p:nvPr>
        </p:nvSpPr>
        <p:spPr/>
        <p:txBody>
          <a:bodyPr/>
          <a:lstStyle/>
          <a:p>
            <a:fld id="{D5EFF737-3796-4031-BE81-736B92CBE9FC}" type="slidenum">
              <a:rPr lang="en-CA" smtClean="0"/>
              <a:t>19</a:t>
            </a:fld>
            <a:endParaRPr lang="en-CA"/>
          </a:p>
        </p:txBody>
      </p:sp>
    </p:spTree>
    <p:extLst>
      <p:ext uri="{BB962C8B-B14F-4D97-AF65-F5344CB8AC3E}">
        <p14:creationId xmlns:p14="http://schemas.microsoft.com/office/powerpoint/2010/main" val="55912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Pregnancy Options Counselling</a:t>
            </a:r>
          </a:p>
          <a:p>
            <a:r>
              <a:rPr lang="en-CA" dirty="0"/>
              <a:t>	Pregnancy Tests</a:t>
            </a:r>
          </a:p>
          <a:p>
            <a:r>
              <a:rPr lang="en-CA" dirty="0"/>
              <a:t>	Pregnancy Support</a:t>
            </a:r>
          </a:p>
          <a:p>
            <a:r>
              <a:rPr lang="en-CA" dirty="0"/>
              <a:t>	Parenting Support</a:t>
            </a:r>
          </a:p>
          <a:p>
            <a:endParaRPr lang="en-CA" dirty="0"/>
          </a:p>
          <a:p>
            <a:r>
              <a:rPr lang="en-CA" dirty="0"/>
              <a:t>Thrive – Healthy Relationships</a:t>
            </a:r>
          </a:p>
          <a:p>
            <a:r>
              <a:rPr lang="en-CA" dirty="0"/>
              <a:t>	Schools</a:t>
            </a:r>
          </a:p>
          <a:p>
            <a:r>
              <a:rPr lang="en-CA" dirty="0"/>
              <a:t>	Churches</a:t>
            </a:r>
          </a:p>
        </p:txBody>
      </p:sp>
      <p:sp>
        <p:nvSpPr>
          <p:cNvPr id="4" name="Slide Number Placeholder 3"/>
          <p:cNvSpPr>
            <a:spLocks noGrp="1"/>
          </p:cNvSpPr>
          <p:nvPr>
            <p:ph type="sldNum" sz="quarter" idx="5"/>
          </p:nvPr>
        </p:nvSpPr>
        <p:spPr/>
        <p:txBody>
          <a:bodyPr/>
          <a:lstStyle/>
          <a:p>
            <a:fld id="{C6539446-6953-447E-A4E3-E7CFBF870046}" type="slidenum">
              <a:rPr lang="en-CA" smtClean="0"/>
              <a:t>2</a:t>
            </a:fld>
            <a:endParaRPr lang="en-CA"/>
          </a:p>
        </p:txBody>
      </p:sp>
    </p:spTree>
    <p:extLst>
      <p:ext uri="{BB962C8B-B14F-4D97-AF65-F5344CB8AC3E}">
        <p14:creationId xmlns:p14="http://schemas.microsoft.com/office/powerpoint/2010/main" val="387725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4,500 abortions per year</a:t>
            </a:r>
          </a:p>
          <a:p>
            <a:r>
              <a:rPr lang="en-CA" dirty="0"/>
              <a:t>120-125,000 post abortive women (~25% of population)</a:t>
            </a:r>
          </a:p>
          <a:p>
            <a:endParaRPr lang="en-CA" dirty="0"/>
          </a:p>
          <a:p>
            <a:pPr marL="171450" indent="-171450">
              <a:buFont typeface="Arial" panose="020B0604020202020204" pitchFamily="34" charset="0"/>
              <a:buChar char="•"/>
            </a:pPr>
            <a:r>
              <a:rPr lang="en-CA" dirty="0"/>
              <a:t>God hates them</a:t>
            </a:r>
          </a:p>
          <a:p>
            <a:pPr marL="171450" indent="-171450">
              <a:buFont typeface="Arial" panose="020B0604020202020204" pitchFamily="34" charset="0"/>
              <a:buChar char="•"/>
            </a:pPr>
            <a:r>
              <a:rPr lang="en-CA" dirty="0"/>
              <a:t>The Church hates them</a:t>
            </a:r>
          </a:p>
          <a:p>
            <a:pPr marL="171450" indent="-171450">
              <a:buFont typeface="Arial" panose="020B0604020202020204" pitchFamily="34" charset="0"/>
              <a:buChar char="•"/>
            </a:pPr>
            <a:r>
              <a:rPr lang="en-CA" dirty="0"/>
              <a:t>Christians hate them.</a:t>
            </a:r>
          </a:p>
        </p:txBody>
      </p:sp>
      <p:sp>
        <p:nvSpPr>
          <p:cNvPr id="4" name="Slide Number Placeholder 3"/>
          <p:cNvSpPr>
            <a:spLocks noGrp="1"/>
          </p:cNvSpPr>
          <p:nvPr>
            <p:ph type="sldNum" sz="quarter" idx="5"/>
          </p:nvPr>
        </p:nvSpPr>
        <p:spPr/>
        <p:txBody>
          <a:bodyPr/>
          <a:lstStyle/>
          <a:p>
            <a:fld id="{C6539446-6953-447E-A4E3-E7CFBF870046}" type="slidenum">
              <a:rPr lang="en-CA" smtClean="0"/>
              <a:t>20</a:t>
            </a:fld>
            <a:endParaRPr lang="en-CA"/>
          </a:p>
        </p:txBody>
      </p:sp>
    </p:spTree>
    <p:extLst>
      <p:ext uri="{BB962C8B-B14F-4D97-AF65-F5344CB8AC3E}">
        <p14:creationId xmlns:p14="http://schemas.microsoft.com/office/powerpoint/2010/main" val="2362183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Be accepted, so you can be accepting.</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Unloved people, cannot fully love.</a:t>
            </a:r>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Start with knowing God’s love for you.</a:t>
            </a:r>
          </a:p>
          <a:p>
            <a:endParaRPr lang="en-CA" dirty="0"/>
          </a:p>
          <a:p>
            <a:r>
              <a:rPr lang="en-CA" dirty="0"/>
              <a:t>Love People. Period.</a:t>
            </a:r>
          </a:p>
          <a:p>
            <a:endParaRPr lang="en-CA" dirty="0"/>
          </a:p>
        </p:txBody>
      </p:sp>
      <p:sp>
        <p:nvSpPr>
          <p:cNvPr id="4" name="Slide Number Placeholder 3"/>
          <p:cNvSpPr>
            <a:spLocks noGrp="1"/>
          </p:cNvSpPr>
          <p:nvPr>
            <p:ph type="sldNum" sz="quarter" idx="5"/>
          </p:nvPr>
        </p:nvSpPr>
        <p:spPr/>
        <p:txBody>
          <a:bodyPr/>
          <a:lstStyle/>
          <a:p>
            <a:fld id="{D5EFF737-3796-4031-BE81-736B92CBE9FC}" type="slidenum">
              <a:rPr lang="en-CA" smtClean="0"/>
              <a:t>21</a:t>
            </a:fld>
            <a:endParaRPr lang="en-CA"/>
          </a:p>
        </p:txBody>
      </p:sp>
    </p:spTree>
    <p:extLst>
      <p:ext uri="{BB962C8B-B14F-4D97-AF65-F5344CB8AC3E}">
        <p14:creationId xmlns:p14="http://schemas.microsoft.com/office/powerpoint/2010/main" val="3720366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6539446-6953-447E-A4E3-E7CFBF870046}" type="slidenum">
              <a:rPr lang="en-CA" smtClean="0"/>
              <a:t>22</a:t>
            </a:fld>
            <a:endParaRPr lang="en-CA"/>
          </a:p>
        </p:txBody>
      </p:sp>
    </p:spTree>
    <p:extLst>
      <p:ext uri="{BB962C8B-B14F-4D97-AF65-F5344CB8AC3E}">
        <p14:creationId xmlns:p14="http://schemas.microsoft.com/office/powerpoint/2010/main" val="130473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Self rejection causes some of us to hide, </a:t>
            </a:r>
          </a:p>
          <a:p>
            <a:r>
              <a:rPr lang="en-CA" dirty="0"/>
              <a:t>never give 100%</a:t>
            </a:r>
          </a:p>
          <a:p>
            <a:r>
              <a:rPr lang="en-CA" dirty="0"/>
              <a:t>Always hold back, because of fear of rejection</a:t>
            </a:r>
          </a:p>
          <a:p>
            <a:r>
              <a:rPr lang="en-CA" dirty="0"/>
              <a:t>This can lead to being anxious</a:t>
            </a:r>
          </a:p>
        </p:txBody>
      </p:sp>
      <p:sp>
        <p:nvSpPr>
          <p:cNvPr id="4" name="Slide Number Placeholder 3"/>
          <p:cNvSpPr>
            <a:spLocks noGrp="1"/>
          </p:cNvSpPr>
          <p:nvPr>
            <p:ph type="sldNum" sz="quarter" idx="5"/>
          </p:nvPr>
        </p:nvSpPr>
        <p:spPr/>
        <p:txBody>
          <a:bodyPr/>
          <a:lstStyle/>
          <a:p>
            <a:fld id="{D5EFF737-3796-4031-BE81-736B92CBE9FC}" type="slidenum">
              <a:rPr lang="en-CA" smtClean="0"/>
              <a:t>3</a:t>
            </a:fld>
            <a:endParaRPr lang="en-CA"/>
          </a:p>
        </p:txBody>
      </p:sp>
    </p:spTree>
    <p:extLst>
      <p:ext uri="{BB962C8B-B14F-4D97-AF65-F5344CB8AC3E}">
        <p14:creationId xmlns:p14="http://schemas.microsoft.com/office/powerpoint/2010/main" val="3346341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some, self-rejection drives them to try to prove the world wrong,</a:t>
            </a:r>
          </a:p>
          <a:p>
            <a:r>
              <a:rPr lang="en-CA" dirty="0"/>
              <a:t>They have to rise above other people (in their mind), to feel worthy.</a:t>
            </a:r>
          </a:p>
          <a:p>
            <a:r>
              <a:rPr lang="en-CA" dirty="0"/>
              <a:t>     If they cannot rise-up, they may turn to putting others down!</a:t>
            </a:r>
          </a:p>
          <a:p>
            <a:r>
              <a:rPr lang="en-CA" dirty="0"/>
              <a:t>This can lead to Arrogance (pride) and even Narcissism</a:t>
            </a:r>
          </a:p>
          <a:p>
            <a:r>
              <a:rPr lang="en-CA" dirty="0"/>
              <a:t>	and even a life in Politics?</a:t>
            </a:r>
          </a:p>
          <a:p>
            <a:endParaRPr lang="en-CA" dirty="0"/>
          </a:p>
          <a:p>
            <a:endParaRPr lang="en-CA" dirty="0"/>
          </a:p>
        </p:txBody>
      </p:sp>
      <p:sp>
        <p:nvSpPr>
          <p:cNvPr id="4" name="Slide Number Placeholder 3"/>
          <p:cNvSpPr>
            <a:spLocks noGrp="1"/>
          </p:cNvSpPr>
          <p:nvPr>
            <p:ph type="sldNum" sz="quarter" idx="5"/>
          </p:nvPr>
        </p:nvSpPr>
        <p:spPr/>
        <p:txBody>
          <a:bodyPr/>
          <a:lstStyle/>
          <a:p>
            <a:fld id="{D5EFF737-3796-4031-BE81-736B92CBE9FC}" type="slidenum">
              <a:rPr lang="en-CA" smtClean="0"/>
              <a:t>4</a:t>
            </a:fld>
            <a:endParaRPr lang="en-CA"/>
          </a:p>
        </p:txBody>
      </p:sp>
    </p:spTree>
    <p:extLst>
      <p:ext uri="{BB962C8B-B14F-4D97-AF65-F5344CB8AC3E}">
        <p14:creationId xmlns:p14="http://schemas.microsoft.com/office/powerpoint/2010/main" val="258428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5EFF737-3796-4031-BE81-736B92CBE9FC}" type="slidenum">
              <a:rPr lang="en-CA" smtClean="0"/>
              <a:t>5</a:t>
            </a:fld>
            <a:endParaRPr lang="en-CA"/>
          </a:p>
        </p:txBody>
      </p:sp>
    </p:spTree>
    <p:extLst>
      <p:ext uri="{BB962C8B-B14F-4D97-AF65-F5344CB8AC3E}">
        <p14:creationId xmlns:p14="http://schemas.microsoft.com/office/powerpoint/2010/main" val="423911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dirty="0">
                <a:solidFill>
                  <a:srgbClr val="000000"/>
                </a:solidFill>
                <a:effectLst/>
                <a:latin typeface="system-ui"/>
              </a:rPr>
              <a:t>For the music director, a psalm of David.</a:t>
            </a:r>
          </a:p>
          <a:p>
            <a:pPr algn="l"/>
            <a:r>
              <a:rPr lang="en-CA" b="0" i="0" dirty="0">
                <a:solidFill>
                  <a:srgbClr val="000000"/>
                </a:solidFill>
                <a:effectLst/>
                <a:latin typeface="system-ui"/>
              </a:rPr>
              <a:t>A song of thanksgiving for a recent act of divine deliverance (vv. 1-11) with a confident petition for renewed divine intervention (vv. 12-17).</a:t>
            </a:r>
          </a:p>
          <a:p>
            <a:endParaRPr lang="en-CA" dirty="0"/>
          </a:p>
          <a:p>
            <a:r>
              <a:rPr lang="en-CA" sz="1600" b="1" dirty="0"/>
              <a:t>Relying is an active verb...</a:t>
            </a:r>
          </a:p>
          <a:p>
            <a:pPr marL="0" indent="0">
              <a:buNone/>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A4A4A"/>
                </a:solidFill>
                <a:effectLst/>
                <a:highlight>
                  <a:srgbClr val="FFFFFF"/>
                </a:highlight>
                <a:latin typeface="system-ui"/>
                <a:hlinkClick r:id="rId3" tooltip="Go to Psalm 40:1"/>
              </a:rPr>
              <a:t>Psalm 40:1</a:t>
            </a:r>
            <a:r>
              <a:rPr lang="en-US" b="0" i="0" dirty="0">
                <a:solidFill>
                  <a:srgbClr val="000000"/>
                </a:solidFill>
                <a:effectLst/>
                <a:highlight>
                  <a:srgbClr val="FFFFFF"/>
                </a:highlight>
                <a:latin typeface="system-ui"/>
              </a:rPr>
              <a:t> </a:t>
            </a:r>
            <a:r>
              <a:rPr lang="en-US" b="1" i="0" dirty="0" err="1">
                <a:solidFill>
                  <a:srgbClr val="000000"/>
                </a:solidFill>
                <a:effectLst/>
                <a:highlight>
                  <a:srgbClr val="FFFFFF"/>
                </a:highlight>
                <a:latin typeface="system-ui"/>
              </a:rPr>
              <a:t>tn</a:t>
            </a:r>
            <a:r>
              <a:rPr lang="en-US" b="0" i="0" dirty="0">
                <a:solidFill>
                  <a:srgbClr val="000000"/>
                </a:solidFill>
                <a:effectLst/>
                <a:highlight>
                  <a:srgbClr val="FFFFFF"/>
                </a:highlight>
                <a:latin typeface="system-ui"/>
              </a:rPr>
              <a:t> </a:t>
            </a:r>
            <a:r>
              <a:rPr lang="en-US" b="0" i="1" dirty="0">
                <a:solidFill>
                  <a:srgbClr val="000000"/>
                </a:solidFill>
                <a:effectLst/>
                <a:highlight>
                  <a:srgbClr val="FFFFFF"/>
                </a:highlight>
                <a:latin typeface="system-ui"/>
              </a:rPr>
              <a:t>Heb</a:t>
            </a:r>
            <a:r>
              <a:rPr lang="en-US" b="0" i="0" dirty="0">
                <a:solidFill>
                  <a:srgbClr val="000000"/>
                </a:solidFill>
                <a:effectLst/>
                <a:highlight>
                  <a:srgbClr val="FFFFFF"/>
                </a:highlight>
                <a:latin typeface="system-ui"/>
              </a:rPr>
              <a:t> “relying, I relied.” The infinitive absolute precedes the finite verbal form to emphasize the verbal idea. The emphasis is reflected in the translation through the adverb “completely.” Another option is to translate, “I waited patiently” (cf. NASB, NIV, NRSV).</a:t>
            </a:r>
          </a:p>
          <a:p>
            <a:endParaRPr lang="en-CA" dirty="0"/>
          </a:p>
        </p:txBody>
      </p:sp>
      <p:sp>
        <p:nvSpPr>
          <p:cNvPr id="4" name="Slide Number Placeholder 3"/>
          <p:cNvSpPr>
            <a:spLocks noGrp="1"/>
          </p:cNvSpPr>
          <p:nvPr>
            <p:ph type="sldNum" sz="quarter" idx="5"/>
          </p:nvPr>
        </p:nvSpPr>
        <p:spPr/>
        <p:txBody>
          <a:bodyPr/>
          <a:lstStyle/>
          <a:p>
            <a:fld id="{D5EFF737-3796-4031-BE81-736B92CBE9FC}" type="slidenum">
              <a:rPr lang="en-CA" smtClean="0"/>
              <a:t>6</a:t>
            </a:fld>
            <a:endParaRPr lang="en-CA"/>
          </a:p>
        </p:txBody>
      </p:sp>
    </p:spTree>
    <p:extLst>
      <p:ext uri="{BB962C8B-B14F-4D97-AF65-F5344CB8AC3E}">
        <p14:creationId xmlns:p14="http://schemas.microsoft.com/office/powerpoint/2010/main" val="144848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CA" b="0" i="0" dirty="0">
                <a:solidFill>
                  <a:srgbClr val="4A4A4A"/>
                </a:solidFill>
                <a:effectLst/>
                <a:latin typeface="system-ui"/>
                <a:hlinkClick r:id="rId3" tooltip="Go to Psalm 40:2"/>
              </a:rPr>
              <a:t>Psalm 40:2</a:t>
            </a:r>
            <a:r>
              <a:rPr lang="en-CA" b="0" i="0" dirty="0">
                <a:solidFill>
                  <a:srgbClr val="000000"/>
                </a:solidFill>
                <a:effectLst/>
                <a:latin typeface="system-ui"/>
              </a:rPr>
              <a:t> </a:t>
            </a:r>
            <a:r>
              <a:rPr lang="en-CA" b="1" i="0" dirty="0" err="1">
                <a:solidFill>
                  <a:srgbClr val="000000"/>
                </a:solidFill>
                <a:effectLst/>
                <a:latin typeface="system-ui"/>
              </a:rPr>
              <a:t>tn</a:t>
            </a:r>
            <a:r>
              <a:rPr lang="en-CA" b="0" i="0" dirty="0">
                <a:solidFill>
                  <a:srgbClr val="000000"/>
                </a:solidFill>
                <a:effectLst/>
                <a:latin typeface="system-ui"/>
              </a:rPr>
              <a:t> </a:t>
            </a:r>
            <a:r>
              <a:rPr lang="en-CA" b="0" i="1" dirty="0">
                <a:solidFill>
                  <a:srgbClr val="000000"/>
                </a:solidFill>
                <a:effectLst/>
                <a:latin typeface="system-ui"/>
              </a:rPr>
              <a:t>Heb</a:t>
            </a:r>
            <a:r>
              <a:rPr lang="en-CA" b="0" i="0" dirty="0">
                <a:solidFill>
                  <a:srgbClr val="000000"/>
                </a:solidFill>
                <a:effectLst/>
                <a:latin typeface="system-ui"/>
              </a:rPr>
              <a:t> “cistern of roaring.” The Hebrew noun </a:t>
            </a:r>
            <a:r>
              <a:rPr lang="he-IL" b="0" i="0" dirty="0">
                <a:solidFill>
                  <a:srgbClr val="000000"/>
                </a:solidFill>
                <a:effectLst/>
                <a:latin typeface="system-ui"/>
              </a:rPr>
              <a:t>בּוֹר (</a:t>
            </a:r>
            <a:r>
              <a:rPr lang="en-CA" b="0" i="1" dirty="0" err="1">
                <a:solidFill>
                  <a:srgbClr val="000000"/>
                </a:solidFill>
                <a:effectLst/>
                <a:latin typeface="system-ui"/>
              </a:rPr>
              <a:t>bor</a:t>
            </a:r>
            <a:r>
              <a:rPr lang="en-CA" b="0" i="0" dirty="0">
                <a:solidFill>
                  <a:srgbClr val="000000"/>
                </a:solidFill>
                <a:effectLst/>
                <a:latin typeface="system-ui"/>
              </a:rPr>
              <a:t>, “cistern, pit”) is used metaphorically here of </a:t>
            </a:r>
            <a:r>
              <a:rPr lang="en-CA" b="0" i="0" dirty="0" err="1">
                <a:solidFill>
                  <a:srgbClr val="000000"/>
                </a:solidFill>
                <a:effectLst/>
                <a:latin typeface="system-ui"/>
              </a:rPr>
              <a:t>Sheol</a:t>
            </a:r>
            <a:r>
              <a:rPr lang="en-CA" b="0" i="0" dirty="0">
                <a:solidFill>
                  <a:srgbClr val="000000"/>
                </a:solidFill>
                <a:effectLst/>
                <a:latin typeface="system-ui"/>
              </a:rPr>
              <a:t>, the </a:t>
            </a:r>
            <a:r>
              <a:rPr lang="en-CA" b="1" i="0" dirty="0">
                <a:solidFill>
                  <a:srgbClr val="000000"/>
                </a:solidFill>
                <a:effectLst/>
                <a:latin typeface="system-ui"/>
              </a:rPr>
              <a:t>place of death, which is sometimes depicted as a raging sea</a:t>
            </a:r>
            <a:r>
              <a:rPr lang="en-CA" b="0" i="0" dirty="0">
                <a:solidFill>
                  <a:srgbClr val="000000"/>
                </a:solidFill>
                <a:effectLst/>
                <a:latin typeface="system-ui"/>
              </a:rPr>
              <a:t> (see </a:t>
            </a:r>
            <a:r>
              <a:rPr lang="en-CA" b="0" i="0" dirty="0">
                <a:solidFill>
                  <a:srgbClr val="4A4A4A"/>
                </a:solidFill>
                <a:effectLst/>
                <a:latin typeface="system-ui"/>
                <a:hlinkClick r:id="rId4"/>
              </a:rPr>
              <a:t>Ps 18:4</a:t>
            </a:r>
            <a:r>
              <a:rPr lang="en-CA" b="0" i="0" dirty="0">
                <a:solidFill>
                  <a:srgbClr val="000000"/>
                </a:solidFill>
                <a:effectLst/>
                <a:latin typeface="system-ui"/>
              </a:rPr>
              <a:t>, </a:t>
            </a:r>
            <a:r>
              <a:rPr lang="en-CA" b="0" i="0" dirty="0">
                <a:solidFill>
                  <a:srgbClr val="4A4A4A"/>
                </a:solidFill>
                <a:effectLst/>
                <a:latin typeface="system-ui"/>
                <a:hlinkClick r:id="rId5"/>
              </a:rPr>
              <a:t>15-16</a:t>
            </a:r>
            <a:r>
              <a:rPr lang="en-CA" b="0" i="0" dirty="0">
                <a:solidFill>
                  <a:srgbClr val="000000"/>
                </a:solidFill>
                <a:effectLst/>
                <a:latin typeface="system-ui"/>
              </a:rPr>
              <a:t>). The noun </a:t>
            </a:r>
            <a:r>
              <a:rPr lang="he-IL" b="0" i="0" dirty="0">
                <a:solidFill>
                  <a:srgbClr val="000000"/>
                </a:solidFill>
                <a:effectLst/>
                <a:latin typeface="system-ui"/>
              </a:rPr>
              <a:t>שָׁאוֹן (</a:t>
            </a:r>
            <a:r>
              <a:rPr lang="en-CA" b="0" i="1" dirty="0" err="1">
                <a:solidFill>
                  <a:srgbClr val="000000"/>
                </a:solidFill>
                <a:effectLst/>
                <a:latin typeface="system-ui"/>
              </a:rPr>
              <a:t>shaʾon</a:t>
            </a:r>
            <a:r>
              <a:rPr lang="en-CA" b="0" i="0" dirty="0">
                <a:solidFill>
                  <a:srgbClr val="000000"/>
                </a:solidFill>
                <a:effectLst/>
                <a:latin typeface="system-ui"/>
              </a:rPr>
              <a:t>, “roaring”) </a:t>
            </a:r>
          </a:p>
          <a:p>
            <a:pPr algn="l">
              <a:buFont typeface="+mj-lt"/>
              <a:buNone/>
            </a:pPr>
            <a:endParaRPr lang="en-CA" b="0" i="0" dirty="0">
              <a:solidFill>
                <a:srgbClr val="000000"/>
              </a:solidFill>
              <a:effectLst/>
              <a:latin typeface="system-ui"/>
            </a:endParaRPr>
          </a:p>
          <a:p>
            <a:pPr algn="l">
              <a:buFont typeface="+mj-lt"/>
              <a:buNone/>
            </a:pPr>
            <a:r>
              <a:rPr lang="en-CA" b="0" i="0" dirty="0">
                <a:solidFill>
                  <a:srgbClr val="000000"/>
                </a:solidFill>
                <a:effectLst/>
                <a:latin typeface="system-ui"/>
              </a:rPr>
              <a:t>refers elsewhere to </a:t>
            </a:r>
            <a:r>
              <a:rPr lang="en-CA" b="1" i="0" dirty="0">
                <a:solidFill>
                  <a:srgbClr val="000000"/>
                </a:solidFill>
                <a:effectLst/>
                <a:latin typeface="system-ui"/>
              </a:rPr>
              <a:t>the </a:t>
            </a:r>
            <a:r>
              <a:rPr lang="en-CA" sz="1400" b="1" i="1" dirty="0">
                <a:solidFill>
                  <a:srgbClr val="000000"/>
                </a:solidFill>
                <a:effectLst/>
                <a:latin typeface="system-ui"/>
              </a:rPr>
              <a:t>crashing sound of the sea’s waves</a:t>
            </a:r>
            <a:r>
              <a:rPr lang="en-CA" b="1" i="0" dirty="0">
                <a:solidFill>
                  <a:srgbClr val="000000"/>
                </a:solidFill>
                <a:effectLst/>
                <a:latin typeface="system-ui"/>
              </a:rPr>
              <a:t> </a:t>
            </a:r>
            <a:r>
              <a:rPr lang="en-CA" b="0" i="0" dirty="0">
                <a:solidFill>
                  <a:srgbClr val="000000"/>
                </a:solidFill>
                <a:effectLst/>
                <a:latin typeface="system-ui"/>
              </a:rPr>
              <a:t>(see </a:t>
            </a:r>
            <a:r>
              <a:rPr lang="en-CA" b="0" i="0" dirty="0">
                <a:solidFill>
                  <a:srgbClr val="4A4A4A"/>
                </a:solidFill>
                <a:effectLst/>
                <a:latin typeface="system-ui"/>
                <a:hlinkClick r:id="rId6"/>
              </a:rPr>
              <a:t>Ps 65:7</a:t>
            </a:r>
            <a:r>
              <a:rPr lang="en-CA" b="0" i="0" dirty="0">
                <a:solidFill>
                  <a:srgbClr val="000000"/>
                </a:solidFill>
                <a:effectLst/>
                <a:latin typeface="system-ui"/>
              </a:rPr>
              <a:t>).</a:t>
            </a:r>
          </a:p>
          <a:p>
            <a:pPr algn="l">
              <a:buFont typeface="+mj-lt"/>
              <a:buAutoNum type="arabicPeriod"/>
            </a:pPr>
            <a:endParaRPr lang="en-CA" b="0" i="0" dirty="0">
              <a:solidFill>
                <a:srgbClr val="000000"/>
              </a:solidFill>
              <a:effectLst/>
              <a:latin typeface="system-ui"/>
            </a:endParaRPr>
          </a:p>
          <a:p>
            <a:pPr algn="l">
              <a:buFont typeface="+mj-lt"/>
              <a:buAutoNum type="arabicPeriod"/>
            </a:pPr>
            <a:r>
              <a:rPr lang="en-CA" b="0" i="0" dirty="0">
                <a:solidFill>
                  <a:srgbClr val="4A4A4A"/>
                </a:solidFill>
                <a:effectLst/>
                <a:latin typeface="system-ui"/>
                <a:hlinkClick r:id="rId3" tooltip="Go to Psalm 40:2"/>
              </a:rPr>
              <a:t>Psalm 40:2</a:t>
            </a:r>
            <a:r>
              <a:rPr lang="en-CA" b="0" i="0" dirty="0">
                <a:solidFill>
                  <a:srgbClr val="000000"/>
                </a:solidFill>
                <a:effectLst/>
                <a:latin typeface="system-ui"/>
              </a:rPr>
              <a:t> </a:t>
            </a:r>
            <a:r>
              <a:rPr lang="en-CA" b="1" i="0" dirty="0" err="1">
                <a:solidFill>
                  <a:srgbClr val="000000"/>
                </a:solidFill>
                <a:effectLst/>
                <a:latin typeface="system-ui"/>
              </a:rPr>
              <a:t>tn</a:t>
            </a:r>
            <a:r>
              <a:rPr lang="en-CA" b="0" i="0" dirty="0">
                <a:solidFill>
                  <a:srgbClr val="000000"/>
                </a:solidFill>
                <a:effectLst/>
                <a:latin typeface="system-ui"/>
              </a:rPr>
              <a:t> </a:t>
            </a:r>
            <a:r>
              <a:rPr lang="en-CA" b="0" i="1" dirty="0">
                <a:solidFill>
                  <a:srgbClr val="000000"/>
                </a:solidFill>
                <a:effectLst/>
                <a:latin typeface="system-ui"/>
              </a:rPr>
              <a:t>Heb</a:t>
            </a:r>
            <a:r>
              <a:rPr lang="en-CA" b="0" i="0" dirty="0">
                <a:solidFill>
                  <a:srgbClr val="000000"/>
                </a:solidFill>
                <a:effectLst/>
                <a:latin typeface="system-ui"/>
              </a:rPr>
              <a:t> “</a:t>
            </a:r>
            <a:r>
              <a:rPr lang="en-CA" b="1" i="0" dirty="0">
                <a:solidFill>
                  <a:srgbClr val="000000"/>
                </a:solidFill>
                <a:effectLst/>
                <a:latin typeface="system-ui"/>
              </a:rPr>
              <a:t>from the mud of mud</a:t>
            </a:r>
            <a:r>
              <a:rPr lang="en-CA" b="0" i="0" dirty="0">
                <a:solidFill>
                  <a:srgbClr val="000000"/>
                </a:solidFill>
                <a:effectLst/>
                <a:latin typeface="system-ui"/>
              </a:rPr>
              <a:t>.” The Hebrew phrase translated “slimy mud” employs an appositional genitive. Two synonyms are joined in a construct relationship to emphasize the single idea. </a:t>
            </a:r>
          </a:p>
          <a:p>
            <a:endParaRPr lang="en-CA" dirty="0"/>
          </a:p>
        </p:txBody>
      </p:sp>
      <p:sp>
        <p:nvSpPr>
          <p:cNvPr id="4" name="Slide Number Placeholder 3"/>
          <p:cNvSpPr>
            <a:spLocks noGrp="1"/>
          </p:cNvSpPr>
          <p:nvPr>
            <p:ph type="sldNum" sz="quarter" idx="5"/>
          </p:nvPr>
        </p:nvSpPr>
        <p:spPr/>
        <p:txBody>
          <a:bodyPr/>
          <a:lstStyle/>
          <a:p>
            <a:fld id="{D5EFF737-3796-4031-BE81-736B92CBE9FC}" type="slidenum">
              <a:rPr lang="en-CA" smtClean="0"/>
              <a:t>7</a:t>
            </a:fld>
            <a:endParaRPr lang="en-CA"/>
          </a:p>
        </p:txBody>
      </p:sp>
    </p:spTree>
    <p:extLst>
      <p:ext uri="{BB962C8B-B14F-4D97-AF65-F5344CB8AC3E}">
        <p14:creationId xmlns:p14="http://schemas.microsoft.com/office/powerpoint/2010/main" val="1865837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CA" b="0" i="0" dirty="0">
                <a:solidFill>
                  <a:srgbClr val="4A4A4A"/>
                </a:solidFill>
                <a:effectLst/>
                <a:latin typeface="system-ui"/>
                <a:hlinkClick r:id="rId3" tooltip="Go to Psalm 40:2"/>
              </a:rPr>
              <a:t>Psalm 40:2</a:t>
            </a:r>
            <a:r>
              <a:rPr lang="en-CA" b="0" i="0" dirty="0">
                <a:solidFill>
                  <a:srgbClr val="000000"/>
                </a:solidFill>
                <a:effectLst/>
                <a:latin typeface="system-ui"/>
              </a:rPr>
              <a:t> </a:t>
            </a:r>
            <a:r>
              <a:rPr lang="en-CA" b="1" i="0" dirty="0" err="1">
                <a:solidFill>
                  <a:srgbClr val="000000"/>
                </a:solidFill>
                <a:effectLst/>
                <a:latin typeface="system-ui"/>
              </a:rPr>
              <a:t>tn</a:t>
            </a:r>
            <a:r>
              <a:rPr lang="en-CA" b="0" i="0" dirty="0">
                <a:solidFill>
                  <a:srgbClr val="000000"/>
                </a:solidFill>
                <a:effectLst/>
                <a:latin typeface="system-ui"/>
              </a:rPr>
              <a:t> </a:t>
            </a:r>
            <a:r>
              <a:rPr lang="en-CA" b="0" i="1" dirty="0">
                <a:solidFill>
                  <a:srgbClr val="000000"/>
                </a:solidFill>
                <a:effectLst/>
                <a:latin typeface="system-ui"/>
              </a:rPr>
              <a:t>Heb</a:t>
            </a:r>
            <a:r>
              <a:rPr lang="en-CA" b="0" i="0" dirty="0">
                <a:solidFill>
                  <a:srgbClr val="000000"/>
                </a:solidFill>
                <a:effectLst/>
                <a:latin typeface="system-ui"/>
              </a:rPr>
              <a:t> “he established my footsteps.”</a:t>
            </a:r>
          </a:p>
          <a:p>
            <a:endParaRPr lang="en-CA" dirty="0"/>
          </a:p>
        </p:txBody>
      </p:sp>
      <p:sp>
        <p:nvSpPr>
          <p:cNvPr id="4" name="Slide Number Placeholder 3"/>
          <p:cNvSpPr>
            <a:spLocks noGrp="1"/>
          </p:cNvSpPr>
          <p:nvPr>
            <p:ph type="sldNum" sz="quarter" idx="5"/>
          </p:nvPr>
        </p:nvSpPr>
        <p:spPr/>
        <p:txBody>
          <a:bodyPr/>
          <a:lstStyle/>
          <a:p>
            <a:fld id="{D5EFF737-3796-4031-BE81-736B92CBE9FC}" type="slidenum">
              <a:rPr lang="en-CA" smtClean="0"/>
              <a:t>8</a:t>
            </a:fld>
            <a:endParaRPr lang="en-CA"/>
          </a:p>
        </p:txBody>
      </p:sp>
    </p:spTree>
    <p:extLst>
      <p:ext uri="{BB962C8B-B14F-4D97-AF65-F5344CB8AC3E}">
        <p14:creationId xmlns:p14="http://schemas.microsoft.com/office/powerpoint/2010/main" val="581438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CA" b="0" i="0" dirty="0">
                <a:solidFill>
                  <a:srgbClr val="4A4A4A"/>
                </a:solidFill>
                <a:effectLst/>
                <a:latin typeface="system-ui"/>
                <a:hlinkClick r:id="rId3" tooltip="Go to Psalm 40:3"/>
              </a:rPr>
              <a:t>Psalm 40:3</a:t>
            </a:r>
            <a:r>
              <a:rPr lang="en-CA" b="0" i="0" dirty="0">
                <a:solidFill>
                  <a:srgbClr val="000000"/>
                </a:solidFill>
                <a:effectLst/>
                <a:latin typeface="system-ui"/>
              </a:rPr>
              <a:t> </a:t>
            </a:r>
            <a:r>
              <a:rPr lang="en-CA" b="1" i="0" dirty="0" err="1">
                <a:solidFill>
                  <a:srgbClr val="000000"/>
                </a:solidFill>
                <a:effectLst/>
                <a:latin typeface="system-ui"/>
              </a:rPr>
              <a:t>sn</a:t>
            </a:r>
            <a:r>
              <a:rPr lang="en-CA" b="0" i="0" dirty="0">
                <a:solidFill>
                  <a:srgbClr val="000000"/>
                </a:solidFill>
                <a:effectLst/>
                <a:latin typeface="system-ui"/>
              </a:rPr>
              <a:t> A </a:t>
            </a:r>
            <a:r>
              <a:rPr lang="en-CA" b="0" i="1" dirty="0">
                <a:solidFill>
                  <a:srgbClr val="000000"/>
                </a:solidFill>
                <a:effectLst/>
                <a:latin typeface="system-ui"/>
              </a:rPr>
              <a:t>new song</a:t>
            </a:r>
            <a:r>
              <a:rPr lang="en-CA" b="0" i="0" dirty="0">
                <a:solidFill>
                  <a:srgbClr val="000000"/>
                </a:solidFill>
                <a:effectLst/>
                <a:latin typeface="system-ui"/>
              </a:rPr>
              <a:t> was appropriate because the Lord had intervened in the psalmist’s experience in a fresh and exciting way.</a:t>
            </a:r>
          </a:p>
          <a:p>
            <a:pPr algn="l">
              <a:buFont typeface="+mj-lt"/>
              <a:buAutoNum type="arabicPeriod"/>
            </a:pPr>
            <a:r>
              <a:rPr lang="en-CA" b="0" i="0" dirty="0">
                <a:solidFill>
                  <a:srgbClr val="4A4A4A"/>
                </a:solidFill>
                <a:effectLst/>
                <a:latin typeface="system-ui"/>
                <a:hlinkClick r:id="rId3" tooltip="Go to Psalm 40:3"/>
              </a:rPr>
              <a:t>Psalm 40:3</a:t>
            </a:r>
            <a:r>
              <a:rPr lang="en-CA" b="0" i="0" dirty="0">
                <a:solidFill>
                  <a:srgbClr val="000000"/>
                </a:solidFill>
                <a:effectLst/>
                <a:latin typeface="system-ui"/>
              </a:rPr>
              <a:t> </a:t>
            </a:r>
            <a:r>
              <a:rPr lang="en-CA" b="1" i="0" dirty="0" err="1">
                <a:solidFill>
                  <a:srgbClr val="000000"/>
                </a:solidFill>
                <a:effectLst/>
                <a:latin typeface="system-ui"/>
              </a:rPr>
              <a:t>tn</a:t>
            </a:r>
            <a:r>
              <a:rPr lang="en-CA" b="0" i="0" dirty="0">
                <a:solidFill>
                  <a:srgbClr val="000000"/>
                </a:solidFill>
                <a:effectLst/>
                <a:latin typeface="system-ui"/>
              </a:rPr>
              <a:t> </a:t>
            </a:r>
            <a:r>
              <a:rPr lang="en-CA" b="0" i="1" dirty="0">
                <a:solidFill>
                  <a:srgbClr val="000000"/>
                </a:solidFill>
                <a:effectLst/>
                <a:latin typeface="system-ui"/>
              </a:rPr>
              <a:t>Heb</a:t>
            </a:r>
            <a:r>
              <a:rPr lang="en-CA" b="0" i="0" dirty="0">
                <a:solidFill>
                  <a:srgbClr val="000000"/>
                </a:solidFill>
                <a:effectLst/>
                <a:latin typeface="system-ui"/>
              </a:rPr>
              <a:t> “and he placed in my mouth a new song, praise to our God.”</a:t>
            </a:r>
          </a:p>
          <a:p>
            <a:endParaRPr lang="en-CA" dirty="0"/>
          </a:p>
          <a:p>
            <a:pPr lvl="1"/>
            <a:r>
              <a:rPr lang="en-CA" sz="1200" dirty="0"/>
              <a:t>A song. Like a Canary in a Coal Mine, you aren’t healthy if you cannot sing!</a:t>
            </a:r>
          </a:p>
          <a:p>
            <a:pPr lvl="1"/>
            <a:endParaRPr lang="en-CA" sz="1200" dirty="0"/>
          </a:p>
          <a:p>
            <a:pPr lvl="1"/>
            <a:r>
              <a:rPr lang="en-CA" sz="1200" dirty="0"/>
              <a:t>To sing you need something worth your interest, care and devotion.</a:t>
            </a:r>
          </a:p>
          <a:p>
            <a:endParaRPr lang="en-CA" dirty="0"/>
          </a:p>
        </p:txBody>
      </p:sp>
      <p:sp>
        <p:nvSpPr>
          <p:cNvPr id="4" name="Slide Number Placeholder 3"/>
          <p:cNvSpPr>
            <a:spLocks noGrp="1"/>
          </p:cNvSpPr>
          <p:nvPr>
            <p:ph type="sldNum" sz="quarter" idx="5"/>
          </p:nvPr>
        </p:nvSpPr>
        <p:spPr/>
        <p:txBody>
          <a:bodyPr/>
          <a:lstStyle/>
          <a:p>
            <a:fld id="{D5EFF737-3796-4031-BE81-736B92CBE9FC}" type="slidenum">
              <a:rPr lang="en-CA" smtClean="0"/>
              <a:t>9</a:t>
            </a:fld>
            <a:endParaRPr lang="en-CA"/>
          </a:p>
        </p:txBody>
      </p:sp>
    </p:spTree>
    <p:extLst>
      <p:ext uri="{BB962C8B-B14F-4D97-AF65-F5344CB8AC3E}">
        <p14:creationId xmlns:p14="http://schemas.microsoft.com/office/powerpoint/2010/main" val="288755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834033-8F34-496D-B4C9-75B1C55EFB9D}" type="datetimeFigureOut">
              <a:rPr lang="en-CA" smtClean="0"/>
              <a:t>2024-04-27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219124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834033-8F34-496D-B4C9-75B1C55EFB9D}" type="datetimeFigureOut">
              <a:rPr lang="en-CA" smtClean="0"/>
              <a:t>2024-04-27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53753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34033-8F34-496D-B4C9-75B1C55EFB9D}" type="datetimeFigureOut">
              <a:rPr lang="en-CA" smtClean="0"/>
              <a:t>2024-04-27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1490168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FF834033-8F34-496D-B4C9-75B1C55EFB9D}" type="datetimeFigureOut">
              <a:rPr lang="en-CA" smtClean="0"/>
              <a:t>2024-04-27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2925936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FF834033-8F34-496D-B4C9-75B1C55EFB9D}" type="datetimeFigureOut">
              <a:rPr lang="en-CA" smtClean="0"/>
              <a:t>2024-04-27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334858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34033-8F34-496D-B4C9-75B1C55EFB9D}" type="datetimeFigureOut">
              <a:rPr lang="en-CA" smtClean="0"/>
              <a:t>2024-04-27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3964152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34033-8F34-496D-B4C9-75B1C55EFB9D}" type="datetimeFigureOut">
              <a:rPr lang="en-CA" smtClean="0"/>
              <a:t>2024-04-27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3850160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34033-8F34-496D-B4C9-75B1C55EFB9D}" type="datetimeFigureOut">
              <a:rPr lang="en-CA" smtClean="0"/>
              <a:t>2024-04-27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3922682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34033-8F34-496D-B4C9-75B1C55EFB9D}" type="datetimeFigureOut">
              <a:rPr lang="en-CA" smtClean="0"/>
              <a:t>2024-04-27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270147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34033-8F34-496D-B4C9-75B1C55EFB9D}" type="datetimeFigureOut">
              <a:rPr lang="en-CA" smtClean="0"/>
              <a:t>2024-04-27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273946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834033-8F34-496D-B4C9-75B1C55EFB9D}" type="datetimeFigureOut">
              <a:rPr lang="en-CA" smtClean="0"/>
              <a:t>2024-04-27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275976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834033-8F34-496D-B4C9-75B1C55EFB9D}" type="datetimeFigureOut">
              <a:rPr lang="en-CA" smtClean="0"/>
              <a:t>2024-04-27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14477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834033-8F34-496D-B4C9-75B1C55EFB9D}" type="datetimeFigureOut">
              <a:rPr lang="en-CA" smtClean="0"/>
              <a:t>2024-04-27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66519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834033-8F34-496D-B4C9-75B1C55EFB9D}" type="datetimeFigureOut">
              <a:rPr lang="en-CA" smtClean="0"/>
              <a:t>2024-04-27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11239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34033-8F34-496D-B4C9-75B1C55EFB9D}" type="datetimeFigureOut">
              <a:rPr lang="en-CA" smtClean="0"/>
              <a:t>2024-04-27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249083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834033-8F34-496D-B4C9-75B1C55EFB9D}" type="datetimeFigureOut">
              <a:rPr lang="en-CA" smtClean="0"/>
              <a:t>2024-04-27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716827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FF834033-8F34-496D-B4C9-75B1C55EFB9D}" type="datetimeFigureOut">
              <a:rPr lang="en-CA" smtClean="0"/>
              <a:t>2024-04-27</a:t>
            </a:fld>
            <a:endParaRPr lang="en-CA"/>
          </a:p>
        </p:txBody>
      </p:sp>
      <p:sp>
        <p:nvSpPr>
          <p:cNvPr id="6" name="Footer Placeholder 5"/>
          <p:cNvSpPr>
            <a:spLocks noGrp="1"/>
          </p:cNvSpPr>
          <p:nvPr>
            <p:ph type="ftr" sz="quarter" idx="11"/>
          </p:nvPr>
        </p:nvSpPr>
        <p:spPr>
          <a:xfrm>
            <a:off x="1141412" y="5883275"/>
            <a:ext cx="5105400" cy="365125"/>
          </a:xfrm>
        </p:spPr>
        <p:txBody>
          <a:bodyPr/>
          <a:lstStyle/>
          <a:p>
            <a:endParaRPr lang="en-CA"/>
          </a:p>
        </p:txBody>
      </p:sp>
      <p:sp>
        <p:nvSpPr>
          <p:cNvPr id="7" name="Slide Number Placeholder 6"/>
          <p:cNvSpPr>
            <a:spLocks noGrp="1"/>
          </p:cNvSpPr>
          <p:nvPr>
            <p:ph type="sldNum" sz="quarter" idx="12"/>
          </p:nvPr>
        </p:nvSpPr>
        <p:spPr>
          <a:xfrm>
            <a:off x="10742612" y="5883275"/>
            <a:ext cx="322567" cy="365125"/>
          </a:xfrm>
        </p:spPr>
        <p:txBody>
          <a:bodyPr/>
          <a:lstStyle/>
          <a:p>
            <a:fld id="{6BA80CAC-5667-4BB2-981D-6B39F20C4403}" type="slidenum">
              <a:rPr lang="en-CA" smtClean="0"/>
              <a:t>‹#›</a:t>
            </a:fld>
            <a:endParaRPr lang="en-CA"/>
          </a:p>
        </p:txBody>
      </p:sp>
    </p:spTree>
    <p:extLst>
      <p:ext uri="{BB962C8B-B14F-4D97-AF65-F5344CB8AC3E}">
        <p14:creationId xmlns:p14="http://schemas.microsoft.com/office/powerpoint/2010/main" val="382010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E5570"/>
            </a:gs>
            <a:gs pos="100000">
              <a:schemeClr val="accent1">
                <a:lumMod val="63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F834033-8F34-496D-B4C9-75B1C55EFB9D}" type="datetimeFigureOut">
              <a:rPr lang="en-CA" smtClean="0"/>
              <a:t>2024-04-27</a:t>
            </a:fld>
            <a:endParaRPr lang="en-CA"/>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CA"/>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BA80CAC-5667-4BB2-981D-6B39F20C4403}" type="slidenum">
              <a:rPr lang="en-CA" smtClean="0"/>
              <a:t>‹#›</a:t>
            </a:fld>
            <a:endParaRPr lang="en-CA"/>
          </a:p>
        </p:txBody>
      </p:sp>
    </p:spTree>
    <p:extLst>
      <p:ext uri="{BB962C8B-B14F-4D97-AF65-F5344CB8AC3E}">
        <p14:creationId xmlns:p14="http://schemas.microsoft.com/office/powerpoint/2010/main" val="39574554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B4B63"/>
            </a:gs>
            <a:gs pos="100000">
              <a:schemeClr val="accent1">
                <a:lumMod val="63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40B3-E5D5-F002-8DFF-E4FB54FD4BE4}"/>
              </a:ext>
            </a:extLst>
          </p:cNvPr>
          <p:cNvSpPr>
            <a:spLocks noGrp="1"/>
          </p:cNvSpPr>
          <p:nvPr>
            <p:ph type="ctrTitle"/>
          </p:nvPr>
        </p:nvSpPr>
        <p:spPr/>
        <p:txBody>
          <a:bodyPr>
            <a:normAutofit/>
          </a:bodyPr>
          <a:lstStyle/>
          <a:p>
            <a:r>
              <a:rPr lang="en-CA" dirty="0"/>
              <a:t>Anxious,</a:t>
            </a:r>
            <a:br>
              <a:rPr lang="en-CA" dirty="0"/>
            </a:br>
            <a:r>
              <a:rPr lang="en-CA" dirty="0"/>
              <a:t> Arrogant,</a:t>
            </a:r>
            <a:br>
              <a:rPr lang="en-CA" dirty="0"/>
            </a:br>
            <a:r>
              <a:rPr lang="en-CA" sz="3200" dirty="0">
                <a:solidFill>
                  <a:srgbClr val="BBE3BF"/>
                </a:solidFill>
              </a:rPr>
              <a:t>or</a:t>
            </a:r>
            <a:r>
              <a:rPr lang="en-CA" dirty="0">
                <a:solidFill>
                  <a:srgbClr val="BBE3BF"/>
                </a:solidFill>
              </a:rPr>
              <a:t> Accepted?</a:t>
            </a:r>
          </a:p>
        </p:txBody>
      </p:sp>
      <p:sp>
        <p:nvSpPr>
          <p:cNvPr id="3" name="Subtitle 2">
            <a:extLst>
              <a:ext uri="{FF2B5EF4-FFF2-40B4-BE49-F238E27FC236}">
                <a16:creationId xmlns:a16="http://schemas.microsoft.com/office/drawing/2014/main" id="{C5D91383-46A3-2887-9B7C-625F2E88F2BF}"/>
              </a:ext>
            </a:extLst>
          </p:cNvPr>
          <p:cNvSpPr>
            <a:spLocks noGrp="1"/>
          </p:cNvSpPr>
          <p:nvPr>
            <p:ph type="subTitle" idx="1"/>
          </p:nvPr>
        </p:nvSpPr>
        <p:spPr/>
        <p:txBody>
          <a:bodyPr/>
          <a:lstStyle/>
          <a:p>
            <a:r>
              <a:rPr lang="en-CA" dirty="0"/>
              <a:t>Psalm 40:1-8</a:t>
            </a:r>
          </a:p>
        </p:txBody>
      </p:sp>
    </p:spTree>
    <p:extLst>
      <p:ext uri="{BB962C8B-B14F-4D97-AF65-F5344CB8AC3E}">
        <p14:creationId xmlns:p14="http://schemas.microsoft.com/office/powerpoint/2010/main" val="4144284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C1D-EBBE-D54D-DDF2-A38F9D942101}"/>
              </a:ext>
            </a:extLst>
          </p:cNvPr>
          <p:cNvSpPr>
            <a:spLocks noGrp="1"/>
          </p:cNvSpPr>
          <p:nvPr>
            <p:ph type="title"/>
          </p:nvPr>
        </p:nvSpPr>
        <p:spPr>
          <a:xfrm>
            <a:off x="838200" y="562348"/>
            <a:ext cx="10515600" cy="1325563"/>
          </a:xfrm>
        </p:spPr>
        <p:txBody>
          <a:bodyPr>
            <a:normAutofit fontScale="90000"/>
          </a:bodyPr>
          <a:lstStyle/>
          <a:p>
            <a:br>
              <a:rPr lang="en-CA" b="0" i="0" dirty="0">
                <a:solidFill>
                  <a:srgbClr val="000000"/>
                </a:solidFill>
                <a:effectLst/>
                <a:latin typeface="system-ui"/>
              </a:rPr>
            </a:br>
            <a:r>
              <a:rPr lang="en-CA" b="1" i="0" baseline="30000" dirty="0">
                <a:solidFill>
                  <a:srgbClr val="BBE3BF"/>
                </a:solidFill>
                <a:effectLst/>
                <a:latin typeface="system-ui"/>
              </a:rPr>
              <a:t>3 </a:t>
            </a:r>
            <a:r>
              <a:rPr lang="en-CA" b="0" i="0" dirty="0">
                <a:solidFill>
                  <a:srgbClr val="BBE3BF"/>
                </a:solidFill>
                <a:effectLst/>
                <a:latin typeface="system-ui"/>
              </a:rPr>
              <a:t>He gave me reason to sing a new song,</a:t>
            </a:r>
            <a:br>
              <a:rPr lang="en-CA" b="0" i="0" dirty="0">
                <a:solidFill>
                  <a:srgbClr val="BBE3BF"/>
                </a:solidFill>
                <a:effectLst/>
                <a:latin typeface="system-ui"/>
              </a:rPr>
            </a:br>
            <a:r>
              <a:rPr lang="en-CA" b="0" i="0" dirty="0">
                <a:solidFill>
                  <a:srgbClr val="BBE3BF"/>
                </a:solidFill>
                <a:effectLst/>
                <a:latin typeface="system-ui"/>
              </a:rPr>
              <a:t>praising our God.</a:t>
            </a:r>
            <a:br>
              <a:rPr lang="en-CA" b="0" i="0" dirty="0">
                <a:solidFill>
                  <a:srgbClr val="BBE3BF"/>
                </a:solidFill>
                <a:effectLst/>
                <a:latin typeface="system-ui"/>
              </a:rPr>
            </a:br>
            <a:r>
              <a:rPr lang="en-CA" b="1" i="0" dirty="0">
                <a:solidFill>
                  <a:srgbClr val="BBE3BF"/>
                </a:solidFill>
                <a:effectLst/>
                <a:latin typeface="system-ui"/>
              </a:rPr>
              <a:t>May</a:t>
            </a:r>
            <a:r>
              <a:rPr lang="en-CA" b="0" i="0" dirty="0">
                <a:solidFill>
                  <a:srgbClr val="BBE3BF"/>
                </a:solidFill>
                <a:effectLst/>
                <a:latin typeface="system-ui"/>
              </a:rPr>
              <a:t> many see what God has done,</a:t>
            </a:r>
            <a:br>
              <a:rPr lang="en-CA" b="0" i="0" dirty="0">
                <a:solidFill>
                  <a:srgbClr val="BBE3BF"/>
                </a:solidFill>
                <a:effectLst/>
                <a:latin typeface="system-ui"/>
              </a:rPr>
            </a:br>
            <a:r>
              <a:rPr lang="en-CA" b="0" i="0" dirty="0">
                <a:solidFill>
                  <a:srgbClr val="BBE3BF"/>
                </a:solidFill>
                <a:effectLst/>
                <a:latin typeface="system-ui"/>
              </a:rPr>
              <a:t>so that they might swear allegiance to him and trust in the </a:t>
            </a:r>
            <a:r>
              <a:rPr lang="en-CA" b="0" i="0" cap="small" dirty="0">
                <a:solidFill>
                  <a:srgbClr val="BBE3BF"/>
                </a:solidFill>
                <a:effectLst/>
                <a:latin typeface="system-ui"/>
              </a:rPr>
              <a:t>Lord</a:t>
            </a:r>
            <a:r>
              <a:rPr lang="en-CA" b="0" i="0" dirty="0">
                <a:solidFill>
                  <a:srgbClr val="BBE3BF"/>
                </a:solidFill>
                <a:effectLst/>
                <a:latin typeface="system-ui"/>
              </a:rPr>
              <a:t>.</a:t>
            </a:r>
            <a:br>
              <a:rPr lang="en-CA" b="0" i="0" baseline="30000" dirty="0">
                <a:solidFill>
                  <a:srgbClr val="000000"/>
                </a:solidFill>
                <a:effectLst/>
                <a:latin typeface="system-ui"/>
              </a:rPr>
            </a:br>
            <a:endParaRPr lang="en-CA" b="0" i="0" dirty="0">
              <a:solidFill>
                <a:srgbClr val="000000"/>
              </a:solidFill>
              <a:effectLst/>
              <a:latin typeface="system-ui"/>
            </a:endParaRPr>
          </a:p>
        </p:txBody>
      </p:sp>
      <p:sp>
        <p:nvSpPr>
          <p:cNvPr id="3" name="Content Placeholder 2">
            <a:extLst>
              <a:ext uri="{FF2B5EF4-FFF2-40B4-BE49-F238E27FC236}">
                <a16:creationId xmlns:a16="http://schemas.microsoft.com/office/drawing/2014/main" id="{B1E660E6-A5FD-A60D-40DD-05AA2C6ED3AC}"/>
              </a:ext>
            </a:extLst>
          </p:cNvPr>
          <p:cNvSpPr>
            <a:spLocks noGrp="1"/>
          </p:cNvSpPr>
          <p:nvPr>
            <p:ph idx="1"/>
          </p:nvPr>
        </p:nvSpPr>
        <p:spPr>
          <a:xfrm>
            <a:off x="838200" y="2447365"/>
            <a:ext cx="10515600" cy="3729598"/>
          </a:xfrm>
        </p:spPr>
        <p:txBody>
          <a:bodyPr>
            <a:normAutofit/>
          </a:bodyPr>
          <a:lstStyle/>
          <a:p>
            <a:pPr marL="0" indent="0">
              <a:buNone/>
            </a:pPr>
            <a:r>
              <a:rPr lang="en-CA" sz="3200" dirty="0"/>
              <a:t>I hope and pray others will witness the goodness of God in my life!</a:t>
            </a:r>
          </a:p>
          <a:p>
            <a:pPr marL="457200" lvl="1" indent="0">
              <a:buNone/>
            </a:pPr>
            <a:r>
              <a:rPr lang="en-CA" sz="3200" dirty="0"/>
              <a:t>So they might turn to him,</a:t>
            </a:r>
          </a:p>
          <a:p>
            <a:pPr marL="457200" lvl="1" indent="0">
              <a:buNone/>
            </a:pPr>
            <a:r>
              <a:rPr lang="en-CA" sz="3200" dirty="0"/>
              <a:t>Discover true hope and life,</a:t>
            </a:r>
          </a:p>
          <a:p>
            <a:pPr marL="457200" lvl="1" indent="0">
              <a:buNone/>
            </a:pPr>
            <a:r>
              <a:rPr lang="en-CA" sz="3200" dirty="0"/>
              <a:t>And learn to trust him 100%.</a:t>
            </a:r>
            <a:endParaRPr lang="en-CA" sz="2800" dirty="0"/>
          </a:p>
        </p:txBody>
      </p:sp>
    </p:spTree>
    <p:extLst>
      <p:ext uri="{BB962C8B-B14F-4D97-AF65-F5344CB8AC3E}">
        <p14:creationId xmlns:p14="http://schemas.microsoft.com/office/powerpoint/2010/main" val="363985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C1D-EBBE-D54D-DDF2-A38F9D942101}"/>
              </a:ext>
            </a:extLst>
          </p:cNvPr>
          <p:cNvSpPr>
            <a:spLocks noGrp="1"/>
          </p:cNvSpPr>
          <p:nvPr>
            <p:ph type="title"/>
          </p:nvPr>
        </p:nvSpPr>
        <p:spPr>
          <a:xfrm>
            <a:off x="838200" y="562348"/>
            <a:ext cx="10515600" cy="1325563"/>
          </a:xfrm>
        </p:spPr>
        <p:txBody>
          <a:bodyPr>
            <a:normAutofit fontScale="90000"/>
          </a:bodyPr>
          <a:lstStyle/>
          <a:p>
            <a:r>
              <a:rPr lang="en-CA" b="1" i="0" baseline="30000" dirty="0">
                <a:solidFill>
                  <a:srgbClr val="BBE3BF"/>
                </a:solidFill>
                <a:effectLst/>
                <a:latin typeface="system-ui"/>
              </a:rPr>
              <a:t>4 </a:t>
            </a:r>
            <a:r>
              <a:rPr lang="en-CA" b="0" i="0" dirty="0">
                <a:solidFill>
                  <a:srgbClr val="BBE3BF"/>
                </a:solidFill>
                <a:effectLst/>
                <a:latin typeface="system-ui"/>
              </a:rPr>
              <a:t>How blessed is the one who trusts in the </a:t>
            </a:r>
            <a:r>
              <a:rPr lang="en-CA" b="0" i="0" cap="small" dirty="0">
                <a:solidFill>
                  <a:srgbClr val="BBE3BF"/>
                </a:solidFill>
                <a:effectLst/>
                <a:latin typeface="system-ui"/>
              </a:rPr>
              <a:t>Lord</a:t>
            </a:r>
            <a:br>
              <a:rPr lang="en-CA" b="0" i="0" dirty="0">
                <a:solidFill>
                  <a:srgbClr val="BBE3BF"/>
                </a:solidFill>
                <a:effectLst/>
                <a:latin typeface="system-ui"/>
              </a:rPr>
            </a:br>
            <a:r>
              <a:rPr lang="en-CA" b="0" i="0" dirty="0">
                <a:solidFill>
                  <a:srgbClr val="BBE3BF"/>
                </a:solidFill>
                <a:effectLst/>
                <a:latin typeface="system-ui"/>
              </a:rPr>
              <a:t>and does not seek help from</a:t>
            </a:r>
            <a:r>
              <a:rPr lang="en-CA" baseline="30000" dirty="0">
                <a:solidFill>
                  <a:srgbClr val="BBE3BF"/>
                </a:solidFill>
                <a:effectLst/>
                <a:latin typeface="system-ui"/>
              </a:rPr>
              <a:t>*</a:t>
            </a:r>
            <a:r>
              <a:rPr lang="en-CA" b="0" i="0" dirty="0">
                <a:solidFill>
                  <a:srgbClr val="BBE3BF"/>
                </a:solidFill>
                <a:effectLst/>
                <a:latin typeface="system-ui"/>
              </a:rPr>
              <a:t> the proud or from liars.</a:t>
            </a:r>
            <a:r>
              <a:rPr lang="en-CA" baseline="30000" dirty="0">
                <a:solidFill>
                  <a:srgbClr val="BBE3BF"/>
                </a:solidFill>
                <a:effectLst/>
                <a:latin typeface="system-ui"/>
              </a:rPr>
              <a:t>*</a:t>
            </a:r>
            <a:br>
              <a:rPr lang="en-CA" b="0" i="0" baseline="30000" dirty="0">
                <a:solidFill>
                  <a:srgbClr val="000000"/>
                </a:solidFill>
                <a:effectLst/>
                <a:latin typeface="system-ui"/>
              </a:rPr>
            </a:br>
            <a:endParaRPr lang="en-CA" b="0" i="0" dirty="0">
              <a:solidFill>
                <a:srgbClr val="000000"/>
              </a:solidFill>
              <a:effectLst/>
              <a:latin typeface="system-ui"/>
            </a:endParaRPr>
          </a:p>
        </p:txBody>
      </p:sp>
      <p:sp>
        <p:nvSpPr>
          <p:cNvPr id="3" name="Content Placeholder 2">
            <a:extLst>
              <a:ext uri="{FF2B5EF4-FFF2-40B4-BE49-F238E27FC236}">
                <a16:creationId xmlns:a16="http://schemas.microsoft.com/office/drawing/2014/main" id="{B1E660E6-A5FD-A60D-40DD-05AA2C6ED3AC}"/>
              </a:ext>
            </a:extLst>
          </p:cNvPr>
          <p:cNvSpPr>
            <a:spLocks noGrp="1"/>
          </p:cNvSpPr>
          <p:nvPr>
            <p:ph idx="1"/>
          </p:nvPr>
        </p:nvSpPr>
        <p:spPr>
          <a:xfrm>
            <a:off x="838200" y="2447365"/>
            <a:ext cx="10515600" cy="3729598"/>
          </a:xfrm>
        </p:spPr>
        <p:txBody>
          <a:bodyPr>
            <a:normAutofit/>
          </a:bodyPr>
          <a:lstStyle/>
          <a:p>
            <a:pPr marL="0" indent="0">
              <a:buNone/>
            </a:pPr>
            <a:r>
              <a:rPr lang="en-CA" sz="3200" dirty="0"/>
              <a:t>Anyone who really trusts Him is truly blessed,</a:t>
            </a:r>
          </a:p>
          <a:p>
            <a:pPr marL="457200" lvl="1" indent="0">
              <a:buNone/>
            </a:pPr>
            <a:r>
              <a:rPr lang="en-CA" sz="3200" dirty="0"/>
              <a:t>And isn’t distracted by self-important people         (even themselves)</a:t>
            </a:r>
          </a:p>
          <a:p>
            <a:pPr marL="457200" lvl="1" indent="0">
              <a:buNone/>
            </a:pPr>
            <a:r>
              <a:rPr lang="en-CA" sz="3200" dirty="0"/>
              <a:t>Or from liars who claim to have the answers (fulfilling their own perceived needs)</a:t>
            </a:r>
          </a:p>
        </p:txBody>
      </p:sp>
    </p:spTree>
    <p:extLst>
      <p:ext uri="{BB962C8B-B14F-4D97-AF65-F5344CB8AC3E}">
        <p14:creationId xmlns:p14="http://schemas.microsoft.com/office/powerpoint/2010/main" val="211532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C1D-EBBE-D54D-DDF2-A38F9D942101}"/>
              </a:ext>
            </a:extLst>
          </p:cNvPr>
          <p:cNvSpPr>
            <a:spLocks noGrp="1"/>
          </p:cNvSpPr>
          <p:nvPr>
            <p:ph type="title"/>
          </p:nvPr>
        </p:nvSpPr>
        <p:spPr>
          <a:xfrm>
            <a:off x="838200" y="989068"/>
            <a:ext cx="10515600" cy="1325563"/>
          </a:xfrm>
        </p:spPr>
        <p:txBody>
          <a:bodyPr>
            <a:normAutofit fontScale="90000"/>
          </a:bodyPr>
          <a:lstStyle/>
          <a:p>
            <a:br>
              <a:rPr lang="en-CA" b="0" i="0" dirty="0">
                <a:solidFill>
                  <a:srgbClr val="000000"/>
                </a:solidFill>
                <a:effectLst/>
                <a:latin typeface="system-ui"/>
              </a:rPr>
            </a:br>
            <a:r>
              <a:rPr lang="en-CA" b="1" i="0" baseline="30000" dirty="0">
                <a:solidFill>
                  <a:srgbClr val="BBE3BF"/>
                </a:solidFill>
                <a:effectLst/>
                <a:latin typeface="system-ui"/>
              </a:rPr>
              <a:t>5 </a:t>
            </a:r>
            <a:r>
              <a:rPr lang="en-CA" b="0" i="0" dirty="0">
                <a:solidFill>
                  <a:srgbClr val="BBE3BF"/>
                </a:solidFill>
                <a:effectLst/>
                <a:latin typeface="system-ui"/>
              </a:rPr>
              <a:t>O </a:t>
            </a:r>
            <a:r>
              <a:rPr lang="en-CA" b="0" i="0" cap="small" dirty="0">
                <a:solidFill>
                  <a:srgbClr val="BBE3BF"/>
                </a:solidFill>
                <a:effectLst/>
                <a:latin typeface="system-ui"/>
              </a:rPr>
              <a:t>Lord</a:t>
            </a:r>
            <a:r>
              <a:rPr lang="en-CA" b="0" i="0" dirty="0">
                <a:solidFill>
                  <a:srgbClr val="BBE3BF"/>
                </a:solidFill>
                <a:effectLst/>
                <a:latin typeface="system-ui"/>
              </a:rPr>
              <a:t>, my God, you have accomplished many things;</a:t>
            </a:r>
            <a:br>
              <a:rPr lang="en-CA" b="0" i="0" dirty="0">
                <a:solidFill>
                  <a:srgbClr val="BBE3BF"/>
                </a:solidFill>
                <a:effectLst/>
                <a:latin typeface="system-ui"/>
              </a:rPr>
            </a:br>
            <a:r>
              <a:rPr lang="en-CA" b="0" i="0" dirty="0">
                <a:solidFill>
                  <a:srgbClr val="BBE3BF"/>
                </a:solidFill>
                <a:effectLst/>
                <a:latin typeface="system-ui"/>
              </a:rPr>
              <a:t>you have done amazing things and carried out your purposes for us.</a:t>
            </a:r>
            <a:br>
              <a:rPr lang="en-CA" b="0" i="0" dirty="0">
                <a:solidFill>
                  <a:srgbClr val="BBE3BF"/>
                </a:solidFill>
                <a:effectLst/>
                <a:latin typeface="system-ui"/>
              </a:rPr>
            </a:br>
            <a:r>
              <a:rPr lang="en-CA" b="0" i="0" dirty="0">
                <a:solidFill>
                  <a:srgbClr val="BBE3BF"/>
                </a:solidFill>
                <a:effectLst/>
                <a:latin typeface="system-ui"/>
              </a:rPr>
              <a:t>No one can thwart you.</a:t>
            </a:r>
            <a:br>
              <a:rPr lang="en-CA" b="0" i="0" dirty="0">
                <a:solidFill>
                  <a:srgbClr val="BBE3BF"/>
                </a:solidFill>
                <a:effectLst/>
                <a:latin typeface="system-ui"/>
              </a:rPr>
            </a:br>
            <a:r>
              <a:rPr lang="en-CA" b="0" i="0" dirty="0">
                <a:solidFill>
                  <a:srgbClr val="BBE3BF"/>
                </a:solidFill>
                <a:effectLst/>
                <a:latin typeface="system-ui"/>
              </a:rPr>
              <a:t>I want to declare your deeds and talk about them,</a:t>
            </a:r>
            <a:br>
              <a:rPr lang="en-CA" b="0" i="0" dirty="0">
                <a:solidFill>
                  <a:srgbClr val="BBE3BF"/>
                </a:solidFill>
                <a:effectLst/>
                <a:latin typeface="system-ui"/>
              </a:rPr>
            </a:br>
            <a:r>
              <a:rPr lang="en-CA" b="0" i="0" dirty="0">
                <a:solidFill>
                  <a:srgbClr val="BBE3BF"/>
                </a:solidFill>
                <a:effectLst/>
                <a:latin typeface="system-ui"/>
              </a:rPr>
              <a:t>but they are too numerous to recount.</a:t>
            </a:r>
            <a:br>
              <a:rPr lang="en-CA" b="0" i="0" baseline="30000" dirty="0">
                <a:solidFill>
                  <a:srgbClr val="000000"/>
                </a:solidFill>
                <a:effectLst/>
                <a:latin typeface="system-ui"/>
              </a:rPr>
            </a:br>
            <a:endParaRPr lang="en-CA" b="0" i="0" dirty="0">
              <a:solidFill>
                <a:srgbClr val="000000"/>
              </a:solidFill>
              <a:effectLst/>
              <a:latin typeface="system-ui"/>
            </a:endParaRPr>
          </a:p>
        </p:txBody>
      </p:sp>
      <p:sp>
        <p:nvSpPr>
          <p:cNvPr id="3" name="Content Placeholder 2">
            <a:extLst>
              <a:ext uri="{FF2B5EF4-FFF2-40B4-BE49-F238E27FC236}">
                <a16:creationId xmlns:a16="http://schemas.microsoft.com/office/drawing/2014/main" id="{B1E660E6-A5FD-A60D-40DD-05AA2C6ED3AC}"/>
              </a:ext>
            </a:extLst>
          </p:cNvPr>
          <p:cNvSpPr>
            <a:spLocks noGrp="1"/>
          </p:cNvSpPr>
          <p:nvPr>
            <p:ph idx="1"/>
          </p:nvPr>
        </p:nvSpPr>
        <p:spPr>
          <a:xfrm>
            <a:off x="838200" y="2447365"/>
            <a:ext cx="10515600" cy="3729598"/>
          </a:xfrm>
        </p:spPr>
        <p:txBody>
          <a:bodyPr>
            <a:normAutofit/>
          </a:bodyPr>
          <a:lstStyle/>
          <a:p>
            <a:pPr marL="0" indent="0">
              <a:buNone/>
            </a:pPr>
            <a:endParaRPr lang="en-CA" sz="2800" dirty="0"/>
          </a:p>
          <a:p>
            <a:pPr marL="0" indent="0">
              <a:buNone/>
            </a:pPr>
            <a:r>
              <a:rPr lang="en-CA" sz="2800" dirty="0"/>
              <a:t>Help me remember all the good things you have done for me, and for the world! </a:t>
            </a:r>
          </a:p>
          <a:p>
            <a:pPr marL="0" indent="0">
              <a:buNone/>
            </a:pPr>
            <a:r>
              <a:rPr lang="en-CA" sz="2800" dirty="0"/>
              <a:t>YOU are amazing!</a:t>
            </a:r>
          </a:p>
          <a:p>
            <a:pPr marL="0" indent="0">
              <a:buNone/>
            </a:pPr>
            <a:r>
              <a:rPr lang="en-CA" sz="2800" dirty="0"/>
              <a:t>I want to talk about everything you have done,</a:t>
            </a:r>
          </a:p>
          <a:p>
            <a:pPr marL="457200" lvl="1" indent="0">
              <a:buNone/>
            </a:pPr>
            <a:r>
              <a:rPr lang="en-CA" sz="2800" dirty="0"/>
              <a:t>But I can’t, there is just too much!</a:t>
            </a:r>
          </a:p>
        </p:txBody>
      </p:sp>
    </p:spTree>
    <p:extLst>
      <p:ext uri="{BB962C8B-B14F-4D97-AF65-F5344CB8AC3E}">
        <p14:creationId xmlns:p14="http://schemas.microsoft.com/office/powerpoint/2010/main" val="37677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C1D-EBBE-D54D-DDF2-A38F9D942101}"/>
              </a:ext>
            </a:extLst>
          </p:cNvPr>
          <p:cNvSpPr>
            <a:spLocks noGrp="1"/>
          </p:cNvSpPr>
          <p:nvPr>
            <p:ph type="title"/>
          </p:nvPr>
        </p:nvSpPr>
        <p:spPr>
          <a:xfrm>
            <a:off x="838200" y="562348"/>
            <a:ext cx="10515600" cy="1325563"/>
          </a:xfrm>
        </p:spPr>
        <p:txBody>
          <a:bodyPr>
            <a:normAutofit fontScale="90000"/>
          </a:bodyPr>
          <a:lstStyle/>
          <a:p>
            <a:pPr algn="l"/>
            <a:r>
              <a:rPr lang="en-CA" b="1" i="0" baseline="30000" dirty="0">
                <a:solidFill>
                  <a:srgbClr val="BBE3BF"/>
                </a:solidFill>
                <a:effectLst/>
                <a:latin typeface="system-ui"/>
              </a:rPr>
              <a:t>6 </a:t>
            </a:r>
            <a:r>
              <a:rPr lang="en-CA" b="0" i="0" dirty="0">
                <a:solidFill>
                  <a:srgbClr val="BBE3BF"/>
                </a:solidFill>
                <a:effectLst/>
                <a:latin typeface="system-ui"/>
              </a:rPr>
              <a:t>Receiving sacrifices and offerings are not your primary concern.*</a:t>
            </a:r>
            <a:br>
              <a:rPr lang="en-CA" b="0" i="0" dirty="0">
                <a:solidFill>
                  <a:srgbClr val="BBE3BF"/>
                </a:solidFill>
                <a:effectLst/>
                <a:latin typeface="system-ui"/>
              </a:rPr>
            </a:br>
            <a:r>
              <a:rPr lang="en-CA" b="0" i="0" dirty="0">
                <a:solidFill>
                  <a:srgbClr val="BBE3BF"/>
                </a:solidFill>
                <a:effectLst/>
                <a:latin typeface="system-ui"/>
              </a:rPr>
              <a:t>You make that quite clear to me.*</a:t>
            </a:r>
            <a:br>
              <a:rPr lang="en-CA" b="0" i="0" dirty="0">
                <a:solidFill>
                  <a:srgbClr val="BBE3BF"/>
                </a:solidFill>
                <a:effectLst/>
                <a:latin typeface="system-ui"/>
              </a:rPr>
            </a:br>
            <a:r>
              <a:rPr lang="en-CA" b="0" i="0" dirty="0">
                <a:solidFill>
                  <a:srgbClr val="BBE3BF"/>
                </a:solidFill>
                <a:effectLst/>
                <a:latin typeface="system-ui"/>
              </a:rPr>
              <a:t>You do not ask for burnt sacrifices and sin offerings.</a:t>
            </a:r>
          </a:p>
        </p:txBody>
      </p:sp>
      <p:sp>
        <p:nvSpPr>
          <p:cNvPr id="3" name="Content Placeholder 2">
            <a:extLst>
              <a:ext uri="{FF2B5EF4-FFF2-40B4-BE49-F238E27FC236}">
                <a16:creationId xmlns:a16="http://schemas.microsoft.com/office/drawing/2014/main" id="{B1E660E6-A5FD-A60D-40DD-05AA2C6ED3AC}"/>
              </a:ext>
            </a:extLst>
          </p:cNvPr>
          <p:cNvSpPr>
            <a:spLocks noGrp="1"/>
          </p:cNvSpPr>
          <p:nvPr>
            <p:ph idx="1"/>
          </p:nvPr>
        </p:nvSpPr>
        <p:spPr>
          <a:xfrm>
            <a:off x="838200" y="2447365"/>
            <a:ext cx="10515600" cy="3729598"/>
          </a:xfrm>
        </p:spPr>
        <p:txBody>
          <a:bodyPr>
            <a:normAutofit/>
          </a:bodyPr>
          <a:lstStyle/>
          <a:p>
            <a:pPr marL="0" indent="0">
              <a:buNone/>
            </a:pPr>
            <a:r>
              <a:rPr lang="en-CA" sz="2800" dirty="0"/>
              <a:t>You aren’t looking for sacrifices from me,</a:t>
            </a:r>
          </a:p>
          <a:p>
            <a:pPr marL="457200" lvl="1" indent="0">
              <a:buNone/>
            </a:pPr>
            <a:r>
              <a:rPr lang="en-CA" sz="2800" dirty="0"/>
              <a:t>You aren’t looking for grand gestures.</a:t>
            </a:r>
          </a:p>
          <a:p>
            <a:pPr marL="0" indent="0">
              <a:buNone/>
            </a:pPr>
            <a:r>
              <a:rPr lang="en-CA" sz="2800" dirty="0"/>
              <a:t>You helped me hear Truth, I couldn’t on my own!</a:t>
            </a:r>
          </a:p>
          <a:p>
            <a:pPr marL="0" indent="0">
              <a:buNone/>
            </a:pPr>
            <a:r>
              <a:rPr lang="en-CA" sz="2800" dirty="0"/>
              <a:t>You don’t get excited about me trying to make up for my sins</a:t>
            </a:r>
          </a:p>
          <a:p>
            <a:pPr marL="457200" lvl="1" indent="0">
              <a:buNone/>
            </a:pPr>
            <a:r>
              <a:rPr lang="en-CA" sz="2800" dirty="0"/>
              <a:t>(You want obedience to Your voice (in relationship!))</a:t>
            </a:r>
          </a:p>
        </p:txBody>
      </p:sp>
    </p:spTree>
    <p:extLst>
      <p:ext uri="{BB962C8B-B14F-4D97-AF65-F5344CB8AC3E}">
        <p14:creationId xmlns:p14="http://schemas.microsoft.com/office/powerpoint/2010/main" val="240543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E6EE-8CD1-2FCE-98CB-CC70DCAC4235}"/>
              </a:ext>
            </a:extLst>
          </p:cNvPr>
          <p:cNvSpPr>
            <a:spLocks noGrp="1"/>
          </p:cNvSpPr>
          <p:nvPr>
            <p:ph type="title"/>
          </p:nvPr>
        </p:nvSpPr>
        <p:spPr>
          <a:xfrm>
            <a:off x="1141413" y="1066800"/>
            <a:ext cx="9905998" cy="1905000"/>
          </a:xfrm>
        </p:spPr>
        <p:txBody>
          <a:bodyPr>
            <a:normAutofit fontScale="90000"/>
          </a:bodyPr>
          <a:lstStyle/>
          <a:p>
            <a:r>
              <a:rPr lang="en-US" b="0" i="0" dirty="0">
                <a:solidFill>
                  <a:srgbClr val="BBE3BF"/>
                </a:solidFill>
                <a:effectLst/>
                <a:latin typeface="system-ui"/>
              </a:rPr>
              <a:t>John 15:10-11 (NET)</a:t>
            </a:r>
            <a:br>
              <a:rPr lang="en-US" b="0" i="0" dirty="0">
                <a:solidFill>
                  <a:srgbClr val="BBE3BF"/>
                </a:solidFill>
                <a:effectLst/>
                <a:latin typeface="system-ui"/>
              </a:rPr>
            </a:br>
            <a:br>
              <a:rPr lang="en-US" b="0" i="0" dirty="0">
                <a:solidFill>
                  <a:srgbClr val="BBE3BF"/>
                </a:solidFill>
                <a:effectLst/>
                <a:latin typeface="system-ui"/>
              </a:rPr>
            </a:br>
            <a:r>
              <a:rPr lang="en-US" b="1" i="0" baseline="30000" dirty="0">
                <a:solidFill>
                  <a:srgbClr val="BBE3BF"/>
                </a:solidFill>
                <a:effectLst/>
                <a:latin typeface="system-ui"/>
              </a:rPr>
              <a:t>10 </a:t>
            </a:r>
            <a:r>
              <a:rPr lang="en-US" b="0" i="0" dirty="0">
                <a:solidFill>
                  <a:srgbClr val="BBE3BF"/>
                </a:solidFill>
                <a:effectLst/>
                <a:latin typeface="system-ui"/>
              </a:rPr>
              <a:t>If you obey</a:t>
            </a:r>
            <a:r>
              <a:rPr lang="en-US" baseline="30000" dirty="0">
                <a:solidFill>
                  <a:srgbClr val="BBE3BF"/>
                </a:solidFill>
                <a:effectLst/>
                <a:latin typeface="system-ui"/>
              </a:rPr>
              <a:t>*</a:t>
            </a:r>
            <a:r>
              <a:rPr lang="en-US" b="0" i="0" dirty="0">
                <a:solidFill>
                  <a:srgbClr val="BBE3BF"/>
                </a:solidFill>
                <a:effectLst/>
                <a:latin typeface="system-ui"/>
              </a:rPr>
              <a:t> my commandments, you will remain</a:t>
            </a:r>
            <a:r>
              <a:rPr lang="en-US" baseline="30000" dirty="0">
                <a:solidFill>
                  <a:srgbClr val="BBE3BF"/>
                </a:solidFill>
                <a:effectLst/>
                <a:latin typeface="system-ui"/>
              </a:rPr>
              <a:t>*</a:t>
            </a:r>
            <a:r>
              <a:rPr lang="en-US" b="0" i="0" dirty="0">
                <a:solidFill>
                  <a:srgbClr val="BBE3BF"/>
                </a:solidFill>
                <a:effectLst/>
                <a:latin typeface="system-ui"/>
              </a:rPr>
              <a:t> in my love, just as I have obeyed</a:t>
            </a:r>
            <a:r>
              <a:rPr lang="en-US" baseline="30000" dirty="0">
                <a:solidFill>
                  <a:srgbClr val="BBE3BF"/>
                </a:solidFill>
                <a:effectLst/>
                <a:latin typeface="system-ui"/>
              </a:rPr>
              <a:t>*</a:t>
            </a:r>
            <a:r>
              <a:rPr lang="en-US" b="0" i="0" dirty="0">
                <a:solidFill>
                  <a:srgbClr val="BBE3BF"/>
                </a:solidFill>
                <a:effectLst/>
                <a:latin typeface="system-ui"/>
              </a:rPr>
              <a:t> my Father’s commandments and remain</a:t>
            </a:r>
            <a:r>
              <a:rPr lang="en-US" baseline="30000" dirty="0">
                <a:solidFill>
                  <a:srgbClr val="BBE3BF"/>
                </a:solidFill>
                <a:effectLst/>
                <a:latin typeface="system-ui"/>
              </a:rPr>
              <a:t>*</a:t>
            </a:r>
            <a:r>
              <a:rPr lang="en-US" b="0" i="0" dirty="0">
                <a:solidFill>
                  <a:srgbClr val="BBE3BF"/>
                </a:solidFill>
                <a:effectLst/>
                <a:latin typeface="system-ui"/>
              </a:rPr>
              <a:t> in his love. </a:t>
            </a:r>
            <a:r>
              <a:rPr lang="en-US" b="1" i="0" baseline="30000" dirty="0">
                <a:solidFill>
                  <a:srgbClr val="73C77B"/>
                </a:solidFill>
                <a:effectLst/>
                <a:latin typeface="system-ui"/>
              </a:rPr>
              <a:t>11 </a:t>
            </a:r>
            <a:r>
              <a:rPr lang="en-US" b="0" i="0" dirty="0">
                <a:solidFill>
                  <a:srgbClr val="73C77B"/>
                </a:solidFill>
                <a:effectLst/>
                <a:latin typeface="system-ui"/>
              </a:rPr>
              <a:t>I have told you these things so that my joy may be in you, and your joy may be complete.</a:t>
            </a:r>
            <a:br>
              <a:rPr lang="en-US" b="0" i="0" dirty="0">
                <a:solidFill>
                  <a:srgbClr val="73C77B"/>
                </a:solidFill>
                <a:effectLst/>
                <a:latin typeface="system-ui"/>
              </a:rPr>
            </a:br>
            <a:endParaRPr lang="en-CA" dirty="0">
              <a:solidFill>
                <a:srgbClr val="73C77B"/>
              </a:solidFill>
            </a:endParaRPr>
          </a:p>
        </p:txBody>
      </p:sp>
      <p:sp>
        <p:nvSpPr>
          <p:cNvPr id="3" name="Content Placeholder 2">
            <a:extLst>
              <a:ext uri="{FF2B5EF4-FFF2-40B4-BE49-F238E27FC236}">
                <a16:creationId xmlns:a16="http://schemas.microsoft.com/office/drawing/2014/main" id="{C0D571A2-E060-0B60-7F9D-C9675B5C1C32}"/>
              </a:ext>
            </a:extLst>
          </p:cNvPr>
          <p:cNvSpPr>
            <a:spLocks noGrp="1"/>
          </p:cNvSpPr>
          <p:nvPr>
            <p:ph idx="1"/>
          </p:nvPr>
        </p:nvSpPr>
        <p:spPr/>
        <p:txBody>
          <a:bodyPr>
            <a:normAutofit/>
          </a:bodyPr>
          <a:lstStyle/>
          <a:p>
            <a:pPr marL="0" indent="0">
              <a:buNone/>
            </a:pPr>
            <a:r>
              <a:rPr lang="en-CA" sz="3200" dirty="0"/>
              <a:t>The point is Residing in God’s Love. </a:t>
            </a:r>
          </a:p>
          <a:p>
            <a:pPr marL="457200" lvl="1" indent="0">
              <a:buNone/>
            </a:pPr>
            <a:r>
              <a:rPr lang="en-CA" sz="3200" dirty="0"/>
              <a:t>It is our home, not our VRBO!</a:t>
            </a:r>
          </a:p>
        </p:txBody>
      </p:sp>
    </p:spTree>
    <p:extLst>
      <p:ext uri="{BB962C8B-B14F-4D97-AF65-F5344CB8AC3E}">
        <p14:creationId xmlns:p14="http://schemas.microsoft.com/office/powerpoint/2010/main" val="107231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E6EE-8CD1-2FCE-98CB-CC70DCAC4235}"/>
              </a:ext>
            </a:extLst>
          </p:cNvPr>
          <p:cNvSpPr>
            <a:spLocks noGrp="1"/>
          </p:cNvSpPr>
          <p:nvPr>
            <p:ph type="title"/>
          </p:nvPr>
        </p:nvSpPr>
        <p:spPr>
          <a:xfrm>
            <a:off x="1141413" y="929640"/>
            <a:ext cx="9905998" cy="1905000"/>
          </a:xfrm>
        </p:spPr>
        <p:txBody>
          <a:bodyPr>
            <a:normAutofit fontScale="90000"/>
          </a:bodyPr>
          <a:lstStyle/>
          <a:p>
            <a:r>
              <a:rPr lang="en-US" b="0" i="0" dirty="0">
                <a:solidFill>
                  <a:srgbClr val="BBE3BF"/>
                </a:solidFill>
                <a:effectLst/>
                <a:latin typeface="system-ui"/>
              </a:rPr>
              <a:t>John 15:14-15 (NET)</a:t>
            </a:r>
            <a:br>
              <a:rPr lang="en-US" b="0" i="0" dirty="0">
                <a:solidFill>
                  <a:srgbClr val="BBE3BF"/>
                </a:solidFill>
                <a:effectLst/>
                <a:latin typeface="system-ui"/>
              </a:rPr>
            </a:br>
            <a:br>
              <a:rPr lang="en-US" b="0" i="0" dirty="0">
                <a:solidFill>
                  <a:srgbClr val="BBE3BF"/>
                </a:solidFill>
                <a:effectLst/>
                <a:latin typeface="system-ui"/>
              </a:rPr>
            </a:br>
            <a:r>
              <a:rPr lang="en-US" b="1" i="0" baseline="30000" dirty="0">
                <a:solidFill>
                  <a:srgbClr val="BBE3BF"/>
                </a:solidFill>
                <a:effectLst/>
                <a:latin typeface="system-ui"/>
              </a:rPr>
              <a:t>14 </a:t>
            </a:r>
            <a:r>
              <a:rPr lang="en-US" b="0" i="0" dirty="0">
                <a:solidFill>
                  <a:srgbClr val="BBE3BF"/>
                </a:solidFill>
                <a:effectLst/>
                <a:latin typeface="system-ui"/>
              </a:rPr>
              <a:t>You are my friends</a:t>
            </a:r>
            <a:r>
              <a:rPr lang="en-US" baseline="30000" dirty="0">
                <a:solidFill>
                  <a:srgbClr val="BBE3BF"/>
                </a:solidFill>
                <a:effectLst/>
                <a:latin typeface="system-ui"/>
              </a:rPr>
              <a:t>*</a:t>
            </a:r>
            <a:r>
              <a:rPr lang="en-US" b="0" i="0" dirty="0">
                <a:solidFill>
                  <a:srgbClr val="BBE3BF"/>
                </a:solidFill>
                <a:effectLst/>
                <a:latin typeface="system-ui"/>
              </a:rPr>
              <a:t> if you do what I command you.</a:t>
            </a:r>
            <a:br>
              <a:rPr lang="en-US" b="0" i="0" dirty="0">
                <a:solidFill>
                  <a:srgbClr val="BBE3BF"/>
                </a:solidFill>
                <a:effectLst/>
                <a:latin typeface="system-ui"/>
              </a:rPr>
            </a:br>
            <a:r>
              <a:rPr lang="en-US" b="1" i="0" baseline="30000" dirty="0">
                <a:solidFill>
                  <a:srgbClr val="BBE3BF"/>
                </a:solidFill>
                <a:effectLst/>
                <a:latin typeface="system-ui"/>
              </a:rPr>
              <a:t>15 </a:t>
            </a:r>
            <a:r>
              <a:rPr lang="en-US" b="0" i="0" dirty="0">
                <a:solidFill>
                  <a:srgbClr val="BBE3BF"/>
                </a:solidFill>
                <a:effectLst/>
                <a:latin typeface="system-ui"/>
              </a:rPr>
              <a:t>I no longer call you slaves*, because the slave does not understand what his master is doing. </a:t>
            </a:r>
            <a:r>
              <a:rPr lang="en-US" b="0" i="0" dirty="0">
                <a:solidFill>
                  <a:srgbClr val="73C77B"/>
                </a:solidFill>
                <a:effectLst/>
                <a:latin typeface="system-ui"/>
              </a:rPr>
              <a:t>But I have called you friends, because I have revealed to you everything I heard</a:t>
            </a:r>
            <a:r>
              <a:rPr lang="en-US" baseline="30000" dirty="0">
                <a:solidFill>
                  <a:srgbClr val="73C77B"/>
                </a:solidFill>
                <a:effectLst/>
                <a:latin typeface="system-ui"/>
              </a:rPr>
              <a:t>*</a:t>
            </a:r>
            <a:r>
              <a:rPr lang="en-US" b="0" i="0" dirty="0">
                <a:solidFill>
                  <a:srgbClr val="73C77B"/>
                </a:solidFill>
                <a:effectLst/>
                <a:latin typeface="system-ui"/>
              </a:rPr>
              <a:t> from my Father.  </a:t>
            </a:r>
            <a:endParaRPr lang="en-CA" dirty="0">
              <a:solidFill>
                <a:srgbClr val="73C77B"/>
              </a:solidFill>
            </a:endParaRPr>
          </a:p>
        </p:txBody>
      </p:sp>
      <p:sp>
        <p:nvSpPr>
          <p:cNvPr id="3" name="Content Placeholder 2">
            <a:extLst>
              <a:ext uri="{FF2B5EF4-FFF2-40B4-BE49-F238E27FC236}">
                <a16:creationId xmlns:a16="http://schemas.microsoft.com/office/drawing/2014/main" id="{C0D571A2-E060-0B60-7F9D-C9675B5C1C32}"/>
              </a:ext>
            </a:extLst>
          </p:cNvPr>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721132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C1D-EBBE-D54D-DDF2-A38F9D942101}"/>
              </a:ext>
            </a:extLst>
          </p:cNvPr>
          <p:cNvSpPr>
            <a:spLocks noGrp="1"/>
          </p:cNvSpPr>
          <p:nvPr>
            <p:ph type="title"/>
          </p:nvPr>
        </p:nvSpPr>
        <p:spPr>
          <a:xfrm>
            <a:off x="838200" y="562348"/>
            <a:ext cx="10515600" cy="1325563"/>
          </a:xfrm>
        </p:spPr>
        <p:txBody>
          <a:bodyPr>
            <a:normAutofit fontScale="90000"/>
          </a:bodyPr>
          <a:lstStyle/>
          <a:p>
            <a:r>
              <a:rPr lang="en-CA" b="1" i="0" baseline="30000" dirty="0">
                <a:solidFill>
                  <a:srgbClr val="BBE3BF"/>
                </a:solidFill>
                <a:effectLst/>
                <a:latin typeface="system-ui"/>
              </a:rPr>
              <a:t>7 </a:t>
            </a:r>
            <a:r>
              <a:rPr lang="en-CA" b="0" i="0" dirty="0">
                <a:solidFill>
                  <a:srgbClr val="BBE3BF"/>
                </a:solidFill>
                <a:effectLst/>
                <a:latin typeface="system-ui"/>
              </a:rPr>
              <a:t>Then I say,</a:t>
            </a:r>
            <a:br>
              <a:rPr lang="en-CA" b="0" i="0" dirty="0">
                <a:solidFill>
                  <a:srgbClr val="BBE3BF"/>
                </a:solidFill>
                <a:effectLst/>
                <a:latin typeface="system-ui"/>
              </a:rPr>
            </a:br>
            <a:r>
              <a:rPr lang="en-CA" b="0" i="0" dirty="0">
                <a:solidFill>
                  <a:srgbClr val="BBE3BF"/>
                </a:solidFill>
                <a:effectLst/>
                <a:latin typeface="system-ui"/>
              </a:rPr>
              <a:t>“Look, I come!</a:t>
            </a:r>
            <a:br>
              <a:rPr lang="en-CA" b="0" i="0" dirty="0">
                <a:solidFill>
                  <a:srgbClr val="BBE3BF"/>
                </a:solidFill>
                <a:effectLst/>
                <a:latin typeface="system-ui"/>
              </a:rPr>
            </a:br>
            <a:r>
              <a:rPr lang="en-CA" b="0" i="0" dirty="0">
                <a:solidFill>
                  <a:srgbClr val="BBE3BF"/>
                </a:solidFill>
                <a:effectLst/>
                <a:latin typeface="system-ui"/>
              </a:rPr>
              <a:t>What is written in the scroll pertains to me.</a:t>
            </a:r>
            <a:r>
              <a:rPr lang="en-CA" baseline="30000" dirty="0">
                <a:solidFill>
                  <a:srgbClr val="BBE3BF"/>
                </a:solidFill>
                <a:effectLst/>
                <a:latin typeface="system-ui"/>
              </a:rPr>
              <a:t>*</a:t>
            </a:r>
            <a:br>
              <a:rPr lang="en-CA" b="0" i="0" baseline="30000" dirty="0">
                <a:solidFill>
                  <a:srgbClr val="000000"/>
                </a:solidFill>
                <a:effectLst/>
                <a:latin typeface="system-ui"/>
              </a:rPr>
            </a:br>
            <a:endParaRPr lang="en-CA" b="0" i="0" dirty="0">
              <a:solidFill>
                <a:srgbClr val="000000"/>
              </a:solidFill>
              <a:effectLst/>
              <a:latin typeface="system-ui"/>
            </a:endParaRPr>
          </a:p>
        </p:txBody>
      </p:sp>
      <p:sp>
        <p:nvSpPr>
          <p:cNvPr id="3" name="Content Placeholder 2">
            <a:extLst>
              <a:ext uri="{FF2B5EF4-FFF2-40B4-BE49-F238E27FC236}">
                <a16:creationId xmlns:a16="http://schemas.microsoft.com/office/drawing/2014/main" id="{B1E660E6-A5FD-A60D-40DD-05AA2C6ED3AC}"/>
              </a:ext>
            </a:extLst>
          </p:cNvPr>
          <p:cNvSpPr>
            <a:spLocks noGrp="1"/>
          </p:cNvSpPr>
          <p:nvPr>
            <p:ph idx="1"/>
          </p:nvPr>
        </p:nvSpPr>
        <p:spPr>
          <a:xfrm>
            <a:off x="838200" y="2447365"/>
            <a:ext cx="10515600" cy="3729598"/>
          </a:xfrm>
        </p:spPr>
        <p:txBody>
          <a:bodyPr>
            <a:normAutofit/>
          </a:bodyPr>
          <a:lstStyle/>
          <a:p>
            <a:pPr marL="0" indent="0">
              <a:buNone/>
            </a:pPr>
            <a:r>
              <a:rPr lang="en-CA" sz="2800" dirty="0"/>
              <a:t>When I realize your ways are set out because you love me!</a:t>
            </a:r>
          </a:p>
          <a:p>
            <a:pPr marL="457200" lvl="1" indent="0">
              <a:buNone/>
            </a:pPr>
            <a:r>
              <a:rPr lang="en-CA" sz="2800" dirty="0"/>
              <a:t>when I understand they aren’t given to restrict me, </a:t>
            </a:r>
          </a:p>
          <a:p>
            <a:pPr marL="0" indent="0">
              <a:buNone/>
            </a:pPr>
            <a:r>
              <a:rPr lang="en-CA" sz="2800" dirty="0"/>
              <a:t>I yell, “I’m Coming Dad!”</a:t>
            </a:r>
          </a:p>
          <a:p>
            <a:pPr marL="0" indent="0">
              <a:buNone/>
            </a:pPr>
            <a:r>
              <a:rPr lang="en-CA" sz="2800" dirty="0"/>
              <a:t>I see Your Words are to </a:t>
            </a:r>
            <a:r>
              <a:rPr lang="en-CA" sz="2800" u="sng" dirty="0"/>
              <a:t>free</a:t>
            </a:r>
            <a:r>
              <a:rPr lang="en-CA" sz="2800" dirty="0"/>
              <a:t> me!</a:t>
            </a:r>
          </a:p>
        </p:txBody>
      </p:sp>
    </p:spTree>
    <p:extLst>
      <p:ext uri="{BB962C8B-B14F-4D97-AF65-F5344CB8AC3E}">
        <p14:creationId xmlns:p14="http://schemas.microsoft.com/office/powerpoint/2010/main" val="283159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C1D-EBBE-D54D-DDF2-A38F9D942101}"/>
              </a:ext>
            </a:extLst>
          </p:cNvPr>
          <p:cNvSpPr>
            <a:spLocks noGrp="1"/>
          </p:cNvSpPr>
          <p:nvPr>
            <p:ph type="title"/>
          </p:nvPr>
        </p:nvSpPr>
        <p:spPr>
          <a:xfrm>
            <a:off x="838200" y="562348"/>
            <a:ext cx="10515600" cy="1325563"/>
          </a:xfrm>
        </p:spPr>
        <p:txBody>
          <a:bodyPr>
            <a:normAutofit fontScale="90000"/>
          </a:bodyPr>
          <a:lstStyle/>
          <a:p>
            <a:r>
              <a:rPr lang="en-CA" b="1" i="0" baseline="30000" dirty="0">
                <a:solidFill>
                  <a:srgbClr val="BBE3BF"/>
                </a:solidFill>
                <a:effectLst/>
                <a:latin typeface="system-ui"/>
              </a:rPr>
              <a:t>8 </a:t>
            </a:r>
            <a:r>
              <a:rPr lang="en-CA" b="0" i="0" dirty="0">
                <a:solidFill>
                  <a:srgbClr val="BBE3BF"/>
                </a:solidFill>
                <a:effectLst/>
                <a:latin typeface="system-ui"/>
              </a:rPr>
              <a:t>I want to do what pleases you,* my God.</a:t>
            </a:r>
            <a:br>
              <a:rPr lang="en-CA" b="0" i="0" dirty="0">
                <a:solidFill>
                  <a:srgbClr val="BBE3BF"/>
                </a:solidFill>
                <a:effectLst/>
                <a:latin typeface="system-ui"/>
              </a:rPr>
            </a:br>
            <a:r>
              <a:rPr lang="en-CA" b="0" i="0" dirty="0">
                <a:solidFill>
                  <a:srgbClr val="BBE3BF"/>
                </a:solidFill>
                <a:effectLst/>
                <a:latin typeface="system-ui"/>
              </a:rPr>
              <a:t>Your law dominates my thoughts.”</a:t>
            </a:r>
            <a:br>
              <a:rPr lang="en-CA" b="0" i="0" dirty="0">
                <a:solidFill>
                  <a:srgbClr val="000000"/>
                </a:solidFill>
                <a:effectLst/>
                <a:latin typeface="system-ui"/>
              </a:rPr>
            </a:br>
            <a:endParaRPr lang="en-CA" b="0" i="0" dirty="0">
              <a:solidFill>
                <a:srgbClr val="000000"/>
              </a:solidFill>
              <a:effectLst/>
              <a:latin typeface="system-ui"/>
            </a:endParaRPr>
          </a:p>
        </p:txBody>
      </p:sp>
      <p:sp>
        <p:nvSpPr>
          <p:cNvPr id="3" name="Content Placeholder 2">
            <a:extLst>
              <a:ext uri="{FF2B5EF4-FFF2-40B4-BE49-F238E27FC236}">
                <a16:creationId xmlns:a16="http://schemas.microsoft.com/office/drawing/2014/main" id="{B1E660E6-A5FD-A60D-40DD-05AA2C6ED3AC}"/>
              </a:ext>
            </a:extLst>
          </p:cNvPr>
          <p:cNvSpPr>
            <a:spLocks noGrp="1"/>
          </p:cNvSpPr>
          <p:nvPr>
            <p:ph idx="1"/>
          </p:nvPr>
        </p:nvSpPr>
        <p:spPr>
          <a:xfrm>
            <a:off x="838200" y="2447365"/>
            <a:ext cx="10515600" cy="3729598"/>
          </a:xfrm>
        </p:spPr>
        <p:txBody>
          <a:bodyPr>
            <a:normAutofit/>
          </a:bodyPr>
          <a:lstStyle/>
          <a:p>
            <a:pPr marL="0" indent="0">
              <a:buNone/>
            </a:pPr>
            <a:r>
              <a:rPr lang="en-CA" sz="2800" dirty="0"/>
              <a:t>I want my life to please you, Abba!</a:t>
            </a:r>
          </a:p>
          <a:p>
            <a:pPr marL="0" indent="0">
              <a:buNone/>
            </a:pPr>
            <a:r>
              <a:rPr lang="en-CA" sz="2800" dirty="0"/>
              <a:t>I want to be close to you (and not run and hide!)</a:t>
            </a:r>
          </a:p>
          <a:p>
            <a:pPr marL="0" indent="0">
              <a:buNone/>
            </a:pPr>
            <a:r>
              <a:rPr lang="en-CA" sz="2800" dirty="0"/>
              <a:t>I think about your wise instructions, to keep near to you, in my actions, and in my thoughts.</a:t>
            </a:r>
          </a:p>
        </p:txBody>
      </p:sp>
    </p:spTree>
    <p:extLst>
      <p:ext uri="{BB962C8B-B14F-4D97-AF65-F5344CB8AC3E}">
        <p14:creationId xmlns:p14="http://schemas.microsoft.com/office/powerpoint/2010/main" val="18956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C1D-EBBE-D54D-DDF2-A38F9D942101}"/>
              </a:ext>
            </a:extLst>
          </p:cNvPr>
          <p:cNvSpPr>
            <a:spLocks noGrp="1"/>
          </p:cNvSpPr>
          <p:nvPr>
            <p:ph type="title"/>
          </p:nvPr>
        </p:nvSpPr>
        <p:spPr>
          <a:xfrm>
            <a:off x="838200" y="562348"/>
            <a:ext cx="10515600" cy="1325563"/>
          </a:xfrm>
        </p:spPr>
        <p:txBody>
          <a:bodyPr>
            <a:normAutofit/>
          </a:bodyPr>
          <a:lstStyle/>
          <a:p>
            <a:pPr algn="l"/>
            <a:r>
              <a:rPr lang="en-CA" b="1" i="0" dirty="0">
                <a:solidFill>
                  <a:srgbClr val="BBE3BF"/>
                </a:solidFill>
                <a:effectLst/>
                <a:latin typeface="system-ui"/>
              </a:rPr>
              <a:t>Anxious, Arrogant, or Accepted?</a:t>
            </a:r>
            <a:endParaRPr lang="en-CA" b="0" i="0" dirty="0">
              <a:solidFill>
                <a:srgbClr val="BBE3BF"/>
              </a:solidFill>
              <a:effectLst/>
              <a:latin typeface="system-ui"/>
            </a:endParaRPr>
          </a:p>
        </p:txBody>
      </p:sp>
      <p:sp>
        <p:nvSpPr>
          <p:cNvPr id="3" name="Content Placeholder 2">
            <a:extLst>
              <a:ext uri="{FF2B5EF4-FFF2-40B4-BE49-F238E27FC236}">
                <a16:creationId xmlns:a16="http://schemas.microsoft.com/office/drawing/2014/main" id="{B1E660E6-A5FD-A60D-40DD-05AA2C6ED3AC}"/>
              </a:ext>
            </a:extLst>
          </p:cNvPr>
          <p:cNvSpPr>
            <a:spLocks noGrp="1"/>
          </p:cNvSpPr>
          <p:nvPr>
            <p:ph idx="1"/>
          </p:nvPr>
        </p:nvSpPr>
        <p:spPr>
          <a:xfrm>
            <a:off x="838200" y="2354894"/>
            <a:ext cx="10515600" cy="3786210"/>
          </a:xfrm>
        </p:spPr>
        <p:txBody>
          <a:bodyPr/>
          <a:lstStyle/>
          <a:p>
            <a:pPr marL="0" indent="0">
              <a:buNone/>
            </a:pPr>
            <a:r>
              <a:rPr lang="en-CA" sz="3600" dirty="0"/>
              <a:t>Anxious </a:t>
            </a:r>
            <a:r>
              <a:rPr lang="en-CA" sz="3600" dirty="0">
                <a:solidFill>
                  <a:srgbClr val="BBE3BF"/>
                </a:solidFill>
              </a:rPr>
              <a:t>(Self-Rejection)</a:t>
            </a:r>
          </a:p>
          <a:p>
            <a:pPr marL="0" indent="0">
              <a:buNone/>
            </a:pPr>
            <a:r>
              <a:rPr lang="en-CA" sz="3600" dirty="0"/>
              <a:t>Arrogant </a:t>
            </a:r>
            <a:r>
              <a:rPr lang="en-CA" sz="3600" dirty="0">
                <a:solidFill>
                  <a:srgbClr val="BBE3BF"/>
                </a:solidFill>
              </a:rPr>
              <a:t>(Self-Promotion)</a:t>
            </a:r>
          </a:p>
          <a:p>
            <a:pPr marL="0" indent="0">
              <a:buNone/>
            </a:pPr>
            <a:r>
              <a:rPr lang="en-CA" sz="3600" dirty="0"/>
              <a:t>Accepted </a:t>
            </a:r>
            <a:r>
              <a:rPr lang="en-CA" sz="3600" dirty="0">
                <a:solidFill>
                  <a:srgbClr val="BBE3BF"/>
                </a:solidFill>
              </a:rPr>
              <a:t>(Grace-Led Contentment)</a:t>
            </a:r>
          </a:p>
          <a:p>
            <a:endParaRPr lang="en-CA" dirty="0"/>
          </a:p>
        </p:txBody>
      </p:sp>
    </p:spTree>
    <p:extLst>
      <p:ext uri="{BB962C8B-B14F-4D97-AF65-F5344CB8AC3E}">
        <p14:creationId xmlns:p14="http://schemas.microsoft.com/office/powerpoint/2010/main" val="180986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7447-5FB4-9496-806B-3A3570487296}"/>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65260B7-DE11-BBA2-38B1-4E1B27235B9E}"/>
              </a:ext>
            </a:extLst>
          </p:cNvPr>
          <p:cNvSpPr>
            <a:spLocks noGrp="1"/>
          </p:cNvSpPr>
          <p:nvPr>
            <p:ph idx="1"/>
          </p:nvPr>
        </p:nvSpPr>
        <p:spPr/>
        <p:txBody>
          <a:bodyPr>
            <a:normAutofit/>
          </a:bodyPr>
          <a:lstStyle/>
          <a:p>
            <a:pPr marL="0" indent="0">
              <a:buNone/>
            </a:pPr>
            <a:r>
              <a:rPr lang="en-US" sz="3600" b="0" i="1" dirty="0">
                <a:solidFill>
                  <a:srgbClr val="BBE3BF"/>
                </a:solidFill>
                <a:effectLst/>
                <a:latin typeface="Ember"/>
              </a:rPr>
              <a:t>"though the experience of being the Beloved has never been completely absent from my life,                              I never claimed it as my core truth." </a:t>
            </a:r>
          </a:p>
          <a:p>
            <a:pPr marL="0" indent="0" algn="r">
              <a:buNone/>
            </a:pPr>
            <a:r>
              <a:rPr lang="en-US" sz="3600" i="1" dirty="0">
                <a:solidFill>
                  <a:srgbClr val="BBE3BF"/>
                </a:solidFill>
                <a:effectLst/>
                <a:latin typeface="Ember"/>
              </a:rPr>
              <a:t>- </a:t>
            </a:r>
            <a:r>
              <a:rPr lang="en-US" sz="3600" b="0" i="1" dirty="0">
                <a:solidFill>
                  <a:srgbClr val="BBE3BF"/>
                </a:solidFill>
                <a:effectLst/>
                <a:latin typeface="Ember"/>
              </a:rPr>
              <a:t>Henri Nouwen</a:t>
            </a:r>
            <a:endParaRPr lang="en-CA" sz="3600" i="1" dirty="0">
              <a:solidFill>
                <a:srgbClr val="BBE3BF"/>
              </a:solidFill>
            </a:endParaRPr>
          </a:p>
        </p:txBody>
      </p:sp>
    </p:spTree>
    <p:extLst>
      <p:ext uri="{BB962C8B-B14F-4D97-AF65-F5344CB8AC3E}">
        <p14:creationId xmlns:p14="http://schemas.microsoft.com/office/powerpoint/2010/main" val="39088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C6087E5-D256-9188-CE1D-8E5147FDAFF9}"/>
              </a:ext>
            </a:extLst>
          </p:cNvPr>
          <p:cNvPicPr>
            <a:picLocks noChangeAspect="1"/>
          </p:cNvPicPr>
          <p:nvPr/>
        </p:nvPicPr>
        <p:blipFill rotWithShape="1">
          <a:blip r:embed="rId3"/>
          <a:srcRect l="27250"/>
          <a:stretch/>
        </p:blipFill>
        <p:spPr>
          <a:xfrm>
            <a:off x="7721600" y="1551944"/>
            <a:ext cx="3695700" cy="3797300"/>
          </a:xfrm>
          <a:prstGeom prst="rect">
            <a:avLst/>
          </a:prstGeom>
        </p:spPr>
      </p:pic>
      <p:pic>
        <p:nvPicPr>
          <p:cNvPr id="3" name="Picture 2">
            <a:extLst>
              <a:ext uri="{FF2B5EF4-FFF2-40B4-BE49-F238E27FC236}">
                <a16:creationId xmlns:a16="http://schemas.microsoft.com/office/drawing/2014/main" id="{9E94CCA7-6350-4B53-BDA2-72B5FCD00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699" y="943430"/>
            <a:ext cx="4880002" cy="4521930"/>
          </a:xfrm>
          <a:prstGeom prst="rect">
            <a:avLst/>
          </a:prstGeom>
        </p:spPr>
      </p:pic>
    </p:spTree>
    <p:extLst>
      <p:ext uri="{BB962C8B-B14F-4D97-AF65-F5344CB8AC3E}">
        <p14:creationId xmlns:p14="http://schemas.microsoft.com/office/powerpoint/2010/main" val="352196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C6087E5-D256-9188-CE1D-8E5147FDAFF9}"/>
              </a:ext>
            </a:extLst>
          </p:cNvPr>
          <p:cNvPicPr>
            <a:picLocks noChangeAspect="1"/>
          </p:cNvPicPr>
          <p:nvPr/>
        </p:nvPicPr>
        <p:blipFill rotWithShape="1">
          <a:blip r:embed="rId3"/>
          <a:srcRect l="26679"/>
          <a:stretch/>
        </p:blipFill>
        <p:spPr>
          <a:xfrm>
            <a:off x="7692570" y="1551944"/>
            <a:ext cx="3724729" cy="3797300"/>
          </a:xfrm>
          <a:prstGeom prst="rect">
            <a:avLst/>
          </a:prstGeom>
        </p:spPr>
      </p:pic>
      <p:pic>
        <p:nvPicPr>
          <p:cNvPr id="3" name="Picture 2">
            <a:extLst>
              <a:ext uri="{FF2B5EF4-FFF2-40B4-BE49-F238E27FC236}">
                <a16:creationId xmlns:a16="http://schemas.microsoft.com/office/drawing/2014/main" id="{9E94CCA7-6350-4B53-BDA2-72B5FCD00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699" y="943430"/>
            <a:ext cx="4880002" cy="4521930"/>
          </a:xfrm>
          <a:prstGeom prst="rect">
            <a:avLst/>
          </a:prstGeom>
        </p:spPr>
      </p:pic>
    </p:spTree>
    <p:extLst>
      <p:ext uri="{BB962C8B-B14F-4D97-AF65-F5344CB8AC3E}">
        <p14:creationId xmlns:p14="http://schemas.microsoft.com/office/powerpoint/2010/main" val="21620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7447-5FB4-9496-806B-3A3570487296}"/>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65260B7-DE11-BBA2-38B1-4E1B27235B9E}"/>
              </a:ext>
            </a:extLst>
          </p:cNvPr>
          <p:cNvSpPr>
            <a:spLocks noGrp="1"/>
          </p:cNvSpPr>
          <p:nvPr>
            <p:ph idx="1"/>
          </p:nvPr>
        </p:nvSpPr>
        <p:spPr/>
        <p:txBody>
          <a:bodyPr>
            <a:normAutofit/>
          </a:bodyPr>
          <a:lstStyle/>
          <a:p>
            <a:pPr marL="0" indent="0">
              <a:buNone/>
            </a:pPr>
            <a:r>
              <a:rPr lang="en-US" sz="3200" b="0" i="1" dirty="0">
                <a:solidFill>
                  <a:srgbClr val="BBE3BF"/>
                </a:solidFill>
                <a:effectLst/>
                <a:latin typeface="Ember"/>
              </a:rPr>
              <a:t>"Once we deeply trust that we ourselves are precious in God’s eyes, we are able to recognize the preciousness of others and their unique places in God’s" </a:t>
            </a:r>
          </a:p>
          <a:p>
            <a:pPr marL="0" indent="0">
              <a:buNone/>
            </a:pPr>
            <a:r>
              <a:rPr lang="en-US" sz="3200" b="0" i="1" dirty="0">
                <a:solidFill>
                  <a:srgbClr val="BBE3BF"/>
                </a:solidFill>
                <a:effectLst/>
                <a:latin typeface="Ember"/>
              </a:rPr>
              <a:t>Henri Nouwen</a:t>
            </a:r>
            <a:endParaRPr lang="en-CA" sz="3200" i="1" dirty="0">
              <a:solidFill>
                <a:srgbClr val="BBE3BF"/>
              </a:solidFill>
            </a:endParaRPr>
          </a:p>
        </p:txBody>
      </p:sp>
    </p:spTree>
    <p:extLst>
      <p:ext uri="{BB962C8B-B14F-4D97-AF65-F5344CB8AC3E}">
        <p14:creationId xmlns:p14="http://schemas.microsoft.com/office/powerpoint/2010/main" val="3475712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94CCA7-6350-4B53-BDA2-72B5FCD00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699" y="943430"/>
            <a:ext cx="1973614" cy="1828799"/>
          </a:xfrm>
          <a:prstGeom prst="rect">
            <a:avLst/>
          </a:prstGeom>
        </p:spPr>
      </p:pic>
      <p:sp>
        <p:nvSpPr>
          <p:cNvPr id="2" name="TextBox 1">
            <a:extLst>
              <a:ext uri="{FF2B5EF4-FFF2-40B4-BE49-F238E27FC236}">
                <a16:creationId xmlns:a16="http://schemas.microsoft.com/office/drawing/2014/main" id="{87129387-0AE8-531B-B97F-1521AED0863D}"/>
              </a:ext>
            </a:extLst>
          </p:cNvPr>
          <p:cNvSpPr txBox="1"/>
          <p:nvPr/>
        </p:nvSpPr>
        <p:spPr>
          <a:xfrm>
            <a:off x="4238171" y="2712270"/>
            <a:ext cx="6604000" cy="2123658"/>
          </a:xfrm>
          <a:prstGeom prst="rect">
            <a:avLst/>
          </a:prstGeom>
          <a:noFill/>
        </p:spPr>
        <p:txBody>
          <a:bodyPr wrap="square" rtlCol="0">
            <a:spAutoFit/>
          </a:bodyPr>
          <a:lstStyle/>
          <a:p>
            <a:r>
              <a:rPr lang="en-CA" sz="6600" dirty="0">
                <a:latin typeface="Britannic Bold" panose="020B0903060703020204" pitchFamily="34" charset="0"/>
              </a:rPr>
              <a:t>We Love People.</a:t>
            </a:r>
          </a:p>
          <a:p>
            <a:r>
              <a:rPr lang="en-CA" sz="6600" dirty="0">
                <a:solidFill>
                  <a:schemeClr val="tx1">
                    <a:lumMod val="75000"/>
                  </a:schemeClr>
                </a:solidFill>
                <a:latin typeface="Britannic Bold" panose="020B0903060703020204" pitchFamily="34" charset="0"/>
              </a:rPr>
              <a:t>Period.</a:t>
            </a:r>
          </a:p>
        </p:txBody>
      </p:sp>
    </p:spTree>
    <p:extLst>
      <p:ext uri="{BB962C8B-B14F-4D97-AF65-F5344CB8AC3E}">
        <p14:creationId xmlns:p14="http://schemas.microsoft.com/office/powerpoint/2010/main" val="196110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C1D-EBBE-D54D-DDF2-A38F9D942101}"/>
              </a:ext>
            </a:extLst>
          </p:cNvPr>
          <p:cNvSpPr>
            <a:spLocks noGrp="1"/>
          </p:cNvSpPr>
          <p:nvPr>
            <p:ph type="title"/>
          </p:nvPr>
        </p:nvSpPr>
        <p:spPr>
          <a:xfrm>
            <a:off x="838200" y="562348"/>
            <a:ext cx="10515600" cy="1325563"/>
          </a:xfrm>
        </p:spPr>
        <p:txBody>
          <a:bodyPr>
            <a:normAutofit/>
          </a:bodyPr>
          <a:lstStyle/>
          <a:p>
            <a:pPr algn="l"/>
            <a:r>
              <a:rPr lang="en-CA" b="1" i="0" dirty="0">
                <a:solidFill>
                  <a:srgbClr val="BBE3BF"/>
                </a:solidFill>
                <a:effectLst/>
                <a:latin typeface="system-ui"/>
              </a:rPr>
              <a:t>Anxious, Arrogant, or Accepted?</a:t>
            </a:r>
            <a:endParaRPr lang="en-CA" b="0" i="0" dirty="0">
              <a:solidFill>
                <a:srgbClr val="BBE3BF"/>
              </a:solidFill>
              <a:effectLst/>
              <a:latin typeface="system-ui"/>
            </a:endParaRPr>
          </a:p>
        </p:txBody>
      </p:sp>
      <p:sp>
        <p:nvSpPr>
          <p:cNvPr id="3" name="Content Placeholder 2">
            <a:extLst>
              <a:ext uri="{FF2B5EF4-FFF2-40B4-BE49-F238E27FC236}">
                <a16:creationId xmlns:a16="http://schemas.microsoft.com/office/drawing/2014/main" id="{B1E660E6-A5FD-A60D-40DD-05AA2C6ED3AC}"/>
              </a:ext>
            </a:extLst>
          </p:cNvPr>
          <p:cNvSpPr>
            <a:spLocks noGrp="1"/>
          </p:cNvSpPr>
          <p:nvPr>
            <p:ph idx="1"/>
          </p:nvPr>
        </p:nvSpPr>
        <p:spPr>
          <a:xfrm>
            <a:off x="838200" y="2354894"/>
            <a:ext cx="10515600" cy="3786210"/>
          </a:xfrm>
        </p:spPr>
        <p:txBody>
          <a:bodyPr/>
          <a:lstStyle/>
          <a:p>
            <a:pPr marL="0" indent="0">
              <a:buNone/>
            </a:pPr>
            <a:r>
              <a:rPr lang="en-CA" sz="3600" dirty="0"/>
              <a:t>Anxious </a:t>
            </a:r>
            <a:r>
              <a:rPr lang="en-CA" sz="3600" dirty="0">
                <a:solidFill>
                  <a:srgbClr val="BBE3BF"/>
                </a:solidFill>
              </a:rPr>
              <a:t>(Self-Rejection)</a:t>
            </a:r>
          </a:p>
          <a:p>
            <a:pPr marL="0" indent="0">
              <a:buNone/>
            </a:pPr>
            <a:r>
              <a:rPr lang="en-CA" sz="3600" dirty="0"/>
              <a:t>Arrogant </a:t>
            </a:r>
            <a:r>
              <a:rPr lang="en-CA" sz="3600" dirty="0">
                <a:solidFill>
                  <a:srgbClr val="BBE3BF"/>
                </a:solidFill>
              </a:rPr>
              <a:t>(Self-Promotion)</a:t>
            </a:r>
          </a:p>
          <a:p>
            <a:pPr marL="0" indent="0">
              <a:buNone/>
            </a:pPr>
            <a:r>
              <a:rPr lang="en-CA" sz="3600" dirty="0"/>
              <a:t>Accepted </a:t>
            </a:r>
            <a:r>
              <a:rPr lang="en-CA" sz="3600" dirty="0">
                <a:solidFill>
                  <a:srgbClr val="BBE3BF"/>
                </a:solidFill>
              </a:rPr>
              <a:t>(Grace-Led Contentment)</a:t>
            </a:r>
          </a:p>
          <a:p>
            <a:endParaRPr lang="en-CA" dirty="0"/>
          </a:p>
        </p:txBody>
      </p:sp>
    </p:spTree>
    <p:extLst>
      <p:ext uri="{BB962C8B-B14F-4D97-AF65-F5344CB8AC3E}">
        <p14:creationId xmlns:p14="http://schemas.microsoft.com/office/powerpoint/2010/main" val="284516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C1D-EBBE-D54D-DDF2-A38F9D942101}"/>
              </a:ext>
            </a:extLst>
          </p:cNvPr>
          <p:cNvSpPr>
            <a:spLocks noGrp="1"/>
          </p:cNvSpPr>
          <p:nvPr>
            <p:ph type="title"/>
          </p:nvPr>
        </p:nvSpPr>
        <p:spPr>
          <a:xfrm>
            <a:off x="838200" y="562348"/>
            <a:ext cx="10515600" cy="1325563"/>
          </a:xfrm>
        </p:spPr>
        <p:txBody>
          <a:bodyPr>
            <a:normAutofit/>
          </a:bodyPr>
          <a:lstStyle/>
          <a:p>
            <a:pPr algn="l"/>
            <a:r>
              <a:rPr lang="en-CA" b="1" i="0" dirty="0">
                <a:solidFill>
                  <a:srgbClr val="BBE3BF"/>
                </a:solidFill>
                <a:effectLst/>
                <a:latin typeface="system-ui"/>
              </a:rPr>
              <a:t>Anxious, Arrogant, or Accepted?</a:t>
            </a:r>
            <a:endParaRPr lang="en-CA" b="0" i="0" dirty="0">
              <a:solidFill>
                <a:srgbClr val="BBE3BF"/>
              </a:solidFill>
              <a:effectLst/>
              <a:latin typeface="system-ui"/>
            </a:endParaRPr>
          </a:p>
        </p:txBody>
      </p:sp>
      <p:sp>
        <p:nvSpPr>
          <p:cNvPr id="3" name="Content Placeholder 2">
            <a:extLst>
              <a:ext uri="{FF2B5EF4-FFF2-40B4-BE49-F238E27FC236}">
                <a16:creationId xmlns:a16="http://schemas.microsoft.com/office/drawing/2014/main" id="{B1E660E6-A5FD-A60D-40DD-05AA2C6ED3AC}"/>
              </a:ext>
            </a:extLst>
          </p:cNvPr>
          <p:cNvSpPr>
            <a:spLocks noGrp="1"/>
          </p:cNvSpPr>
          <p:nvPr>
            <p:ph idx="1"/>
          </p:nvPr>
        </p:nvSpPr>
        <p:spPr>
          <a:xfrm>
            <a:off x="838200" y="2354894"/>
            <a:ext cx="10515600" cy="3786210"/>
          </a:xfrm>
        </p:spPr>
        <p:txBody>
          <a:bodyPr/>
          <a:lstStyle/>
          <a:p>
            <a:pPr marL="0" indent="0">
              <a:buNone/>
            </a:pPr>
            <a:r>
              <a:rPr lang="en-CA" sz="3600" dirty="0"/>
              <a:t>Anxious </a:t>
            </a:r>
            <a:r>
              <a:rPr lang="en-CA" sz="3600" dirty="0">
                <a:solidFill>
                  <a:srgbClr val="BBE3BF"/>
                </a:solidFill>
              </a:rPr>
              <a:t>(Self-Rejection)</a:t>
            </a:r>
          </a:p>
          <a:p>
            <a:pPr marL="0" indent="0">
              <a:buNone/>
            </a:pPr>
            <a:r>
              <a:rPr lang="en-CA" sz="3600" dirty="0"/>
              <a:t>Arrogant </a:t>
            </a:r>
            <a:r>
              <a:rPr lang="en-CA" sz="3600" dirty="0">
                <a:solidFill>
                  <a:srgbClr val="BBE3BF"/>
                </a:solidFill>
              </a:rPr>
              <a:t>(Self-Promotion)</a:t>
            </a:r>
          </a:p>
          <a:p>
            <a:pPr marL="0" indent="0">
              <a:buNone/>
            </a:pPr>
            <a:r>
              <a:rPr lang="en-CA" sz="3600" dirty="0"/>
              <a:t>Accepted </a:t>
            </a:r>
            <a:r>
              <a:rPr lang="en-CA" sz="3600" dirty="0">
                <a:solidFill>
                  <a:srgbClr val="BBE3BF"/>
                </a:solidFill>
              </a:rPr>
              <a:t>(Grace-Led Contentment)</a:t>
            </a:r>
          </a:p>
          <a:p>
            <a:endParaRPr lang="en-CA" dirty="0"/>
          </a:p>
        </p:txBody>
      </p:sp>
    </p:spTree>
    <p:extLst>
      <p:ext uri="{BB962C8B-B14F-4D97-AF65-F5344CB8AC3E}">
        <p14:creationId xmlns:p14="http://schemas.microsoft.com/office/powerpoint/2010/main" val="156436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073D-E6A8-F357-0959-59B21202B7A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EA08EA67-0375-C329-2B95-AD34A833A550}"/>
              </a:ext>
            </a:extLst>
          </p:cNvPr>
          <p:cNvSpPr>
            <a:spLocks noGrp="1"/>
          </p:cNvSpPr>
          <p:nvPr>
            <p:ph idx="1"/>
          </p:nvPr>
        </p:nvSpPr>
        <p:spPr/>
        <p:txBody>
          <a:bodyPr>
            <a:normAutofit lnSpcReduction="10000"/>
          </a:bodyPr>
          <a:lstStyle/>
          <a:p>
            <a:pPr marL="0" indent="0">
              <a:buNone/>
            </a:pPr>
            <a:r>
              <a:rPr lang="en-US" sz="3200" b="0" i="1" dirty="0">
                <a:solidFill>
                  <a:srgbClr val="BBE3BF"/>
                </a:solidFill>
                <a:effectLst/>
                <a:latin typeface="Ember"/>
              </a:rPr>
              <a:t>"I know too well that beneath my arrogance there lies much self-doubt, just as there is a great amount of pride hidden in my self-rejection. Whether I am inflated or deflated, I lose touch with my truth and distort my vision of reality." </a:t>
            </a:r>
          </a:p>
          <a:p>
            <a:pPr marL="0" indent="0" algn="r">
              <a:buNone/>
            </a:pPr>
            <a:r>
              <a:rPr lang="en-US" sz="2800" b="0" i="1" dirty="0">
                <a:solidFill>
                  <a:srgbClr val="BBE3BF"/>
                </a:solidFill>
                <a:effectLst/>
                <a:latin typeface="Ember"/>
              </a:rPr>
              <a:t>Life of the Beloved: Spiritual Living in a Secular World                          - Henri Nouwen</a:t>
            </a:r>
            <a:endParaRPr lang="en-CA" sz="2800" i="1" dirty="0">
              <a:solidFill>
                <a:srgbClr val="BBE3BF"/>
              </a:solidFill>
            </a:endParaRPr>
          </a:p>
          <a:p>
            <a:pPr marL="0" indent="0">
              <a:buNone/>
            </a:pPr>
            <a:endParaRPr lang="en-CA" sz="3200" i="1" dirty="0">
              <a:solidFill>
                <a:srgbClr val="BBE3BF"/>
              </a:solidFill>
            </a:endParaRPr>
          </a:p>
        </p:txBody>
      </p:sp>
    </p:spTree>
    <p:extLst>
      <p:ext uri="{BB962C8B-B14F-4D97-AF65-F5344CB8AC3E}">
        <p14:creationId xmlns:p14="http://schemas.microsoft.com/office/powerpoint/2010/main" val="398027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C1D-EBBE-D54D-DDF2-A38F9D942101}"/>
              </a:ext>
            </a:extLst>
          </p:cNvPr>
          <p:cNvSpPr>
            <a:spLocks noGrp="1"/>
          </p:cNvSpPr>
          <p:nvPr>
            <p:ph type="title"/>
          </p:nvPr>
        </p:nvSpPr>
        <p:spPr>
          <a:xfrm>
            <a:off x="838200" y="562348"/>
            <a:ext cx="10515600" cy="1325563"/>
          </a:xfrm>
        </p:spPr>
        <p:txBody>
          <a:bodyPr>
            <a:normAutofit fontScale="90000"/>
          </a:bodyPr>
          <a:lstStyle/>
          <a:p>
            <a:pPr algn="l"/>
            <a:r>
              <a:rPr lang="en-CA" b="1" i="0" dirty="0">
                <a:solidFill>
                  <a:srgbClr val="BBE3BF"/>
                </a:solidFill>
                <a:effectLst/>
                <a:latin typeface="system-ui"/>
              </a:rPr>
              <a:t>40:1 </a:t>
            </a:r>
            <a:r>
              <a:rPr lang="en-CA" b="0" i="0" dirty="0">
                <a:solidFill>
                  <a:srgbClr val="BBE3BF"/>
                </a:solidFill>
                <a:effectLst/>
                <a:latin typeface="system-ui"/>
              </a:rPr>
              <a:t>I relied completely</a:t>
            </a:r>
            <a:r>
              <a:rPr lang="en-CA" baseline="30000" dirty="0">
                <a:solidFill>
                  <a:srgbClr val="BBE3BF"/>
                </a:solidFill>
                <a:latin typeface="system-ui"/>
              </a:rPr>
              <a:t>*</a:t>
            </a:r>
            <a:r>
              <a:rPr lang="en-CA" b="0" i="0" dirty="0">
                <a:solidFill>
                  <a:srgbClr val="BBE3BF"/>
                </a:solidFill>
                <a:effectLst/>
                <a:latin typeface="system-ui"/>
              </a:rPr>
              <a:t> on the </a:t>
            </a:r>
            <a:r>
              <a:rPr lang="en-CA" b="0" i="0" cap="small" dirty="0">
                <a:solidFill>
                  <a:srgbClr val="BBE3BF"/>
                </a:solidFill>
                <a:effectLst/>
                <a:latin typeface="system-ui"/>
              </a:rPr>
              <a:t>Lord</a:t>
            </a:r>
            <a:r>
              <a:rPr lang="en-CA" b="0" i="0" dirty="0">
                <a:solidFill>
                  <a:srgbClr val="BBE3BF"/>
                </a:solidFill>
                <a:effectLst/>
                <a:latin typeface="system-ui"/>
              </a:rPr>
              <a:t>,</a:t>
            </a:r>
            <a:br>
              <a:rPr lang="en-CA" b="0" i="0" dirty="0">
                <a:solidFill>
                  <a:srgbClr val="BBE3BF"/>
                </a:solidFill>
                <a:effectLst/>
                <a:latin typeface="system-ui"/>
              </a:rPr>
            </a:br>
            <a:r>
              <a:rPr lang="en-CA" b="0" i="0" dirty="0">
                <a:solidFill>
                  <a:srgbClr val="BBE3BF"/>
                </a:solidFill>
                <a:effectLst/>
                <a:latin typeface="system-ui"/>
              </a:rPr>
              <a:t>and he turned toward me </a:t>
            </a:r>
            <a:br>
              <a:rPr lang="en-CA" b="0" i="0" dirty="0">
                <a:solidFill>
                  <a:srgbClr val="BBE3BF"/>
                </a:solidFill>
                <a:effectLst/>
                <a:latin typeface="system-ui"/>
              </a:rPr>
            </a:br>
            <a:r>
              <a:rPr lang="en-CA" b="0" i="0" dirty="0">
                <a:solidFill>
                  <a:srgbClr val="BBE3BF"/>
                </a:solidFill>
                <a:effectLst/>
                <a:latin typeface="system-ui"/>
              </a:rPr>
              <a:t>and heard my cry for help.</a:t>
            </a:r>
          </a:p>
        </p:txBody>
      </p:sp>
      <p:sp>
        <p:nvSpPr>
          <p:cNvPr id="3" name="Content Placeholder 2">
            <a:extLst>
              <a:ext uri="{FF2B5EF4-FFF2-40B4-BE49-F238E27FC236}">
                <a16:creationId xmlns:a16="http://schemas.microsoft.com/office/drawing/2014/main" id="{B1E660E6-A5FD-A60D-40DD-05AA2C6ED3AC}"/>
              </a:ext>
            </a:extLst>
          </p:cNvPr>
          <p:cNvSpPr>
            <a:spLocks noGrp="1"/>
          </p:cNvSpPr>
          <p:nvPr>
            <p:ph idx="1"/>
          </p:nvPr>
        </p:nvSpPr>
        <p:spPr>
          <a:xfrm>
            <a:off x="838200" y="2354894"/>
            <a:ext cx="10515600" cy="3786210"/>
          </a:xfrm>
        </p:spPr>
        <p:txBody>
          <a:bodyPr/>
          <a:lstStyle/>
          <a:p>
            <a:pPr marL="0" indent="0">
              <a:buNone/>
            </a:pPr>
            <a:r>
              <a:rPr lang="en-CA" sz="2800" dirty="0"/>
              <a:t>I trusted in God 100% (not 99%, not anything else)</a:t>
            </a:r>
          </a:p>
          <a:p>
            <a:pPr marL="457200" lvl="1" indent="0">
              <a:buNone/>
            </a:pPr>
            <a:r>
              <a:rPr lang="en-CA" sz="2800" dirty="0"/>
              <a:t>And when I did, He listened!</a:t>
            </a:r>
          </a:p>
          <a:p>
            <a:pPr marL="457200" lvl="1" indent="0">
              <a:buNone/>
            </a:pPr>
            <a:r>
              <a:rPr lang="en-CA" sz="2800" dirty="0"/>
              <a:t>He knew I needed help</a:t>
            </a:r>
          </a:p>
          <a:p>
            <a:endParaRPr lang="en-CA" dirty="0"/>
          </a:p>
        </p:txBody>
      </p:sp>
    </p:spTree>
    <p:extLst>
      <p:ext uri="{BB962C8B-B14F-4D97-AF65-F5344CB8AC3E}">
        <p14:creationId xmlns:p14="http://schemas.microsoft.com/office/powerpoint/2010/main" val="419269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C1D-EBBE-D54D-DDF2-A38F9D942101}"/>
              </a:ext>
            </a:extLst>
          </p:cNvPr>
          <p:cNvSpPr>
            <a:spLocks noGrp="1"/>
          </p:cNvSpPr>
          <p:nvPr>
            <p:ph type="title"/>
          </p:nvPr>
        </p:nvSpPr>
        <p:spPr>
          <a:xfrm>
            <a:off x="838200" y="562348"/>
            <a:ext cx="10515600" cy="1325563"/>
          </a:xfrm>
        </p:spPr>
        <p:txBody>
          <a:bodyPr>
            <a:normAutofit fontScale="90000"/>
          </a:bodyPr>
          <a:lstStyle/>
          <a:p>
            <a:pPr algn="l"/>
            <a:r>
              <a:rPr lang="en-CA" b="1" i="0" baseline="30000" dirty="0">
                <a:solidFill>
                  <a:srgbClr val="BBE3BF"/>
                </a:solidFill>
                <a:effectLst/>
                <a:latin typeface="system-ui"/>
              </a:rPr>
              <a:t>2 </a:t>
            </a:r>
            <a:r>
              <a:rPr lang="en-CA" b="0" i="0" dirty="0">
                <a:solidFill>
                  <a:srgbClr val="BBE3BF"/>
                </a:solidFill>
                <a:effectLst/>
                <a:latin typeface="system-ui"/>
              </a:rPr>
              <a:t>He lifted me out of the watery pit*,</a:t>
            </a:r>
            <a:br>
              <a:rPr lang="en-CA" b="0" i="0" dirty="0">
                <a:solidFill>
                  <a:srgbClr val="BBE3BF"/>
                </a:solidFill>
                <a:effectLst/>
                <a:latin typeface="system-ui"/>
              </a:rPr>
            </a:br>
            <a:r>
              <a:rPr lang="en-CA" b="0" i="0" dirty="0">
                <a:solidFill>
                  <a:srgbClr val="BBE3BF"/>
                </a:solidFill>
                <a:effectLst/>
                <a:latin typeface="system-ui"/>
              </a:rPr>
              <a:t>out of the slimy mud*.</a:t>
            </a:r>
            <a:br>
              <a:rPr lang="en-CA" b="0" i="0" dirty="0">
                <a:solidFill>
                  <a:srgbClr val="BBE3BF"/>
                </a:solidFill>
                <a:effectLst/>
                <a:latin typeface="system-ui"/>
              </a:rPr>
            </a:br>
            <a:r>
              <a:rPr lang="en-CA" b="0" i="0" dirty="0">
                <a:solidFill>
                  <a:srgbClr val="73C77B"/>
                </a:solidFill>
                <a:effectLst/>
                <a:latin typeface="system-ui"/>
              </a:rPr>
              <a:t>He placed my feet on a rock</a:t>
            </a:r>
            <a:br>
              <a:rPr lang="en-CA" b="0" i="0" dirty="0">
                <a:solidFill>
                  <a:srgbClr val="73C77B"/>
                </a:solidFill>
                <a:effectLst/>
                <a:latin typeface="system-ui"/>
              </a:rPr>
            </a:br>
            <a:r>
              <a:rPr lang="en-CA" b="0" i="0" dirty="0">
                <a:solidFill>
                  <a:srgbClr val="73C77B"/>
                </a:solidFill>
                <a:effectLst/>
                <a:latin typeface="system-ui"/>
              </a:rPr>
              <a:t>and gave me secure footing.</a:t>
            </a:r>
          </a:p>
        </p:txBody>
      </p:sp>
      <p:sp>
        <p:nvSpPr>
          <p:cNvPr id="3" name="Content Placeholder 2">
            <a:extLst>
              <a:ext uri="{FF2B5EF4-FFF2-40B4-BE49-F238E27FC236}">
                <a16:creationId xmlns:a16="http://schemas.microsoft.com/office/drawing/2014/main" id="{B1E660E6-A5FD-A60D-40DD-05AA2C6ED3AC}"/>
              </a:ext>
            </a:extLst>
          </p:cNvPr>
          <p:cNvSpPr>
            <a:spLocks noGrp="1"/>
          </p:cNvSpPr>
          <p:nvPr>
            <p:ph idx="1"/>
          </p:nvPr>
        </p:nvSpPr>
        <p:spPr>
          <a:xfrm>
            <a:off x="838200" y="2447365"/>
            <a:ext cx="10515600" cy="3729598"/>
          </a:xfrm>
        </p:spPr>
        <p:txBody>
          <a:bodyPr/>
          <a:lstStyle/>
          <a:p>
            <a:pPr marL="0" indent="0">
              <a:buNone/>
            </a:pPr>
            <a:r>
              <a:rPr lang="en-CA" sz="2800" dirty="0"/>
              <a:t>He helped my tears to end</a:t>
            </a:r>
          </a:p>
          <a:p>
            <a:pPr marL="0" indent="0">
              <a:buNone/>
            </a:pPr>
            <a:r>
              <a:rPr lang="en-CA" sz="2800" dirty="0"/>
              <a:t>	He helped me change my destructive thinking patterns</a:t>
            </a:r>
          </a:p>
          <a:p>
            <a:pPr marL="0" indent="0">
              <a:buNone/>
            </a:pPr>
            <a:endParaRPr lang="en-CA" sz="2800" dirty="0"/>
          </a:p>
          <a:p>
            <a:pPr marL="0" indent="0">
              <a:buNone/>
            </a:pPr>
            <a:r>
              <a:rPr lang="en-CA" sz="2800" dirty="0"/>
              <a:t>Sometimes, the mud &amp; the mire comes with life,</a:t>
            </a:r>
          </a:p>
          <a:p>
            <a:pPr marL="0" indent="0">
              <a:buNone/>
            </a:pPr>
            <a:r>
              <a:rPr lang="en-CA" sz="2800" dirty="0"/>
              <a:t>	sometimes, our tears contribute to its persistency.</a:t>
            </a:r>
          </a:p>
          <a:p>
            <a:pPr marL="514350" indent="-514350">
              <a:buAutoNum type="alphaUcParenR"/>
            </a:pPr>
            <a:endParaRPr lang="en-CA" dirty="0"/>
          </a:p>
        </p:txBody>
      </p:sp>
    </p:spTree>
    <p:extLst>
      <p:ext uri="{BB962C8B-B14F-4D97-AF65-F5344CB8AC3E}">
        <p14:creationId xmlns:p14="http://schemas.microsoft.com/office/powerpoint/2010/main" val="6100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C1D-EBBE-D54D-DDF2-A38F9D942101}"/>
              </a:ext>
            </a:extLst>
          </p:cNvPr>
          <p:cNvSpPr>
            <a:spLocks noGrp="1"/>
          </p:cNvSpPr>
          <p:nvPr>
            <p:ph type="title"/>
          </p:nvPr>
        </p:nvSpPr>
        <p:spPr>
          <a:xfrm>
            <a:off x="838200" y="562348"/>
            <a:ext cx="10515600" cy="1325563"/>
          </a:xfrm>
        </p:spPr>
        <p:txBody>
          <a:bodyPr>
            <a:normAutofit fontScale="90000"/>
          </a:bodyPr>
          <a:lstStyle/>
          <a:p>
            <a:pPr algn="l"/>
            <a:r>
              <a:rPr lang="en-CA" b="1" i="0" baseline="30000" dirty="0">
                <a:solidFill>
                  <a:srgbClr val="73C77B"/>
                </a:solidFill>
                <a:effectLst/>
                <a:latin typeface="system-ui"/>
              </a:rPr>
              <a:t>2 </a:t>
            </a:r>
            <a:r>
              <a:rPr lang="en-CA" b="0" i="0" dirty="0">
                <a:solidFill>
                  <a:srgbClr val="73C77B"/>
                </a:solidFill>
                <a:effectLst/>
                <a:latin typeface="system-ui"/>
              </a:rPr>
              <a:t>He lifted me out of the watery pit,</a:t>
            </a:r>
            <a:br>
              <a:rPr lang="en-CA" b="0" i="0" dirty="0">
                <a:solidFill>
                  <a:srgbClr val="73C77B"/>
                </a:solidFill>
                <a:effectLst/>
                <a:latin typeface="system-ui"/>
              </a:rPr>
            </a:br>
            <a:r>
              <a:rPr lang="en-CA" b="0" i="0" dirty="0">
                <a:solidFill>
                  <a:srgbClr val="73C77B"/>
                </a:solidFill>
                <a:effectLst/>
                <a:latin typeface="system-ui"/>
              </a:rPr>
              <a:t>out of the slimy mud.</a:t>
            </a:r>
            <a:br>
              <a:rPr lang="en-CA" b="0" i="0" dirty="0">
                <a:solidFill>
                  <a:srgbClr val="73C77B"/>
                </a:solidFill>
                <a:effectLst/>
                <a:latin typeface="system-ui"/>
              </a:rPr>
            </a:br>
            <a:r>
              <a:rPr lang="en-CA" b="0" i="0" dirty="0">
                <a:solidFill>
                  <a:srgbClr val="BBE3BF"/>
                </a:solidFill>
                <a:effectLst/>
                <a:latin typeface="system-ui"/>
              </a:rPr>
              <a:t>He placed my feet on a rock</a:t>
            </a:r>
            <a:br>
              <a:rPr lang="en-CA" b="0" i="0" dirty="0">
                <a:solidFill>
                  <a:srgbClr val="BBE3BF"/>
                </a:solidFill>
                <a:effectLst/>
                <a:latin typeface="system-ui"/>
              </a:rPr>
            </a:br>
            <a:r>
              <a:rPr lang="en-CA" b="0" i="0" dirty="0">
                <a:solidFill>
                  <a:srgbClr val="BBE3BF"/>
                </a:solidFill>
                <a:effectLst/>
                <a:latin typeface="system-ui"/>
              </a:rPr>
              <a:t>and gave me secure footing.</a:t>
            </a:r>
            <a:r>
              <a:rPr lang="en-CA" baseline="30000" dirty="0">
                <a:solidFill>
                  <a:srgbClr val="BBE3BF"/>
                </a:solidFill>
                <a:effectLst/>
                <a:latin typeface="system-ui"/>
              </a:rPr>
              <a:t>*</a:t>
            </a:r>
            <a:endParaRPr lang="en-CA" b="0" i="0" dirty="0">
              <a:solidFill>
                <a:srgbClr val="BBE3BF"/>
              </a:solidFill>
              <a:effectLst/>
              <a:latin typeface="system-ui"/>
            </a:endParaRPr>
          </a:p>
        </p:txBody>
      </p:sp>
      <p:sp>
        <p:nvSpPr>
          <p:cNvPr id="3" name="Content Placeholder 2">
            <a:extLst>
              <a:ext uri="{FF2B5EF4-FFF2-40B4-BE49-F238E27FC236}">
                <a16:creationId xmlns:a16="http://schemas.microsoft.com/office/drawing/2014/main" id="{B1E660E6-A5FD-A60D-40DD-05AA2C6ED3AC}"/>
              </a:ext>
            </a:extLst>
          </p:cNvPr>
          <p:cNvSpPr>
            <a:spLocks noGrp="1"/>
          </p:cNvSpPr>
          <p:nvPr>
            <p:ph idx="1"/>
          </p:nvPr>
        </p:nvSpPr>
        <p:spPr>
          <a:xfrm>
            <a:off x="838200" y="2447365"/>
            <a:ext cx="10515600" cy="3729598"/>
          </a:xfrm>
        </p:spPr>
        <p:txBody>
          <a:bodyPr/>
          <a:lstStyle/>
          <a:p>
            <a:pPr marL="0" indent="0">
              <a:buNone/>
            </a:pPr>
            <a:r>
              <a:rPr lang="en-CA" sz="2800" dirty="0"/>
              <a:t>He gave me real direction (His not mine)</a:t>
            </a:r>
          </a:p>
          <a:p>
            <a:pPr marL="0" indent="0">
              <a:buNone/>
            </a:pPr>
            <a:r>
              <a:rPr lang="en-CA" sz="2800" dirty="0"/>
              <a:t>	His that knows who I am, and who I am designed to be.</a:t>
            </a:r>
          </a:p>
          <a:p>
            <a:pPr marL="0" indent="0">
              <a:buNone/>
            </a:pPr>
            <a:r>
              <a:rPr lang="en-CA" sz="2800" dirty="0"/>
              <a:t>	Not who I think I am, or who I think I want to be</a:t>
            </a:r>
          </a:p>
          <a:p>
            <a:pPr marL="0" indent="0">
              <a:buNone/>
            </a:pPr>
            <a:r>
              <a:rPr lang="en-CA" sz="2800" dirty="0"/>
              <a:t>	Not even who the world tells me I should want to be!</a:t>
            </a:r>
          </a:p>
          <a:p>
            <a:pPr marL="514350" indent="-514350">
              <a:buAutoNum type="alphaUcParenR"/>
            </a:pPr>
            <a:endParaRPr lang="en-CA" dirty="0"/>
          </a:p>
        </p:txBody>
      </p:sp>
    </p:spTree>
    <p:extLst>
      <p:ext uri="{BB962C8B-B14F-4D97-AF65-F5344CB8AC3E}">
        <p14:creationId xmlns:p14="http://schemas.microsoft.com/office/powerpoint/2010/main" val="348063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AC1D-EBBE-D54D-DDF2-A38F9D942101}"/>
              </a:ext>
            </a:extLst>
          </p:cNvPr>
          <p:cNvSpPr>
            <a:spLocks noGrp="1"/>
          </p:cNvSpPr>
          <p:nvPr>
            <p:ph type="title"/>
          </p:nvPr>
        </p:nvSpPr>
        <p:spPr>
          <a:xfrm>
            <a:off x="838200" y="562348"/>
            <a:ext cx="10515600" cy="1325563"/>
          </a:xfrm>
        </p:spPr>
        <p:txBody>
          <a:bodyPr>
            <a:normAutofit fontScale="90000"/>
          </a:bodyPr>
          <a:lstStyle/>
          <a:p>
            <a:br>
              <a:rPr lang="en-CA" b="0" i="0" dirty="0">
                <a:solidFill>
                  <a:srgbClr val="000000"/>
                </a:solidFill>
                <a:effectLst/>
                <a:latin typeface="system-ui"/>
              </a:rPr>
            </a:br>
            <a:r>
              <a:rPr lang="en-CA" b="1" i="0" baseline="30000" dirty="0">
                <a:solidFill>
                  <a:srgbClr val="BBE3BF"/>
                </a:solidFill>
                <a:effectLst/>
                <a:latin typeface="system-ui"/>
              </a:rPr>
              <a:t>3 </a:t>
            </a:r>
            <a:r>
              <a:rPr lang="en-CA" b="0" i="0" dirty="0">
                <a:solidFill>
                  <a:srgbClr val="BBE3BF"/>
                </a:solidFill>
                <a:effectLst/>
                <a:latin typeface="system-ui"/>
              </a:rPr>
              <a:t>He gave me reason to sing a new song*,</a:t>
            </a:r>
            <a:br>
              <a:rPr lang="en-CA" b="0" i="0" dirty="0">
                <a:solidFill>
                  <a:srgbClr val="BBE3BF"/>
                </a:solidFill>
                <a:effectLst/>
                <a:latin typeface="system-ui"/>
              </a:rPr>
            </a:br>
            <a:r>
              <a:rPr lang="en-CA" b="0" i="0" dirty="0">
                <a:solidFill>
                  <a:srgbClr val="BBE3BF"/>
                </a:solidFill>
                <a:effectLst/>
                <a:latin typeface="system-ui"/>
              </a:rPr>
              <a:t>praising our God.</a:t>
            </a:r>
            <a:br>
              <a:rPr lang="en-CA" b="0" i="0" dirty="0">
                <a:solidFill>
                  <a:srgbClr val="BBE3BF"/>
                </a:solidFill>
                <a:effectLst/>
                <a:latin typeface="system-ui"/>
              </a:rPr>
            </a:br>
            <a:r>
              <a:rPr lang="en-CA" b="0" i="0" dirty="0">
                <a:solidFill>
                  <a:srgbClr val="BBE3BF"/>
                </a:solidFill>
                <a:effectLst/>
                <a:latin typeface="system-ui"/>
              </a:rPr>
              <a:t>May many see what God has done,</a:t>
            </a:r>
            <a:br>
              <a:rPr lang="en-CA" b="0" i="0" dirty="0">
                <a:solidFill>
                  <a:srgbClr val="BBE3BF"/>
                </a:solidFill>
                <a:effectLst/>
                <a:latin typeface="system-ui"/>
              </a:rPr>
            </a:br>
            <a:r>
              <a:rPr lang="en-CA" b="0" i="0" dirty="0">
                <a:solidFill>
                  <a:srgbClr val="BBE3BF"/>
                </a:solidFill>
                <a:effectLst/>
                <a:latin typeface="system-ui"/>
              </a:rPr>
              <a:t>so that they might swear allegiance to him and trust in the </a:t>
            </a:r>
            <a:r>
              <a:rPr lang="en-CA" b="0" i="0" cap="small" dirty="0">
                <a:solidFill>
                  <a:srgbClr val="BBE3BF"/>
                </a:solidFill>
                <a:effectLst/>
                <a:latin typeface="system-ui"/>
              </a:rPr>
              <a:t>Lord</a:t>
            </a:r>
            <a:r>
              <a:rPr lang="en-CA" b="0" i="0" dirty="0">
                <a:solidFill>
                  <a:srgbClr val="BBE3BF"/>
                </a:solidFill>
                <a:effectLst/>
                <a:latin typeface="system-ui"/>
              </a:rPr>
              <a:t>.</a:t>
            </a:r>
            <a:br>
              <a:rPr lang="en-CA" b="0" i="0" baseline="30000" dirty="0">
                <a:solidFill>
                  <a:srgbClr val="000000"/>
                </a:solidFill>
                <a:effectLst/>
                <a:latin typeface="system-ui"/>
              </a:rPr>
            </a:br>
            <a:endParaRPr lang="en-CA" b="0" i="0" dirty="0">
              <a:solidFill>
                <a:srgbClr val="000000"/>
              </a:solidFill>
              <a:effectLst/>
              <a:latin typeface="system-ui"/>
            </a:endParaRPr>
          </a:p>
        </p:txBody>
      </p:sp>
      <p:sp>
        <p:nvSpPr>
          <p:cNvPr id="3" name="Content Placeholder 2">
            <a:extLst>
              <a:ext uri="{FF2B5EF4-FFF2-40B4-BE49-F238E27FC236}">
                <a16:creationId xmlns:a16="http://schemas.microsoft.com/office/drawing/2014/main" id="{B1E660E6-A5FD-A60D-40DD-05AA2C6ED3AC}"/>
              </a:ext>
            </a:extLst>
          </p:cNvPr>
          <p:cNvSpPr>
            <a:spLocks noGrp="1"/>
          </p:cNvSpPr>
          <p:nvPr>
            <p:ph idx="1"/>
          </p:nvPr>
        </p:nvSpPr>
        <p:spPr>
          <a:xfrm>
            <a:off x="838200" y="2447365"/>
            <a:ext cx="10515600" cy="3729598"/>
          </a:xfrm>
        </p:spPr>
        <p:txBody>
          <a:bodyPr>
            <a:normAutofit/>
          </a:bodyPr>
          <a:lstStyle/>
          <a:p>
            <a:pPr marL="0" indent="0">
              <a:buNone/>
            </a:pPr>
            <a:r>
              <a:rPr lang="en-CA" sz="2800" dirty="0"/>
              <a:t>He gives me Hope!</a:t>
            </a:r>
          </a:p>
          <a:p>
            <a:pPr lvl="1"/>
            <a:r>
              <a:rPr lang="en-CA" sz="2800" dirty="0"/>
              <a:t>Canary in a Coal Mine</a:t>
            </a:r>
          </a:p>
          <a:p>
            <a:pPr marL="0" indent="0">
              <a:buNone/>
            </a:pPr>
            <a:endParaRPr lang="en-CA" sz="2800" dirty="0"/>
          </a:p>
        </p:txBody>
      </p:sp>
    </p:spTree>
    <p:extLst>
      <p:ext uri="{BB962C8B-B14F-4D97-AF65-F5344CB8AC3E}">
        <p14:creationId xmlns:p14="http://schemas.microsoft.com/office/powerpoint/2010/main" val="190109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2306</TotalTime>
  <Words>2050</Words>
  <Application>Microsoft Office PowerPoint</Application>
  <PresentationFormat>Widescreen</PresentationFormat>
  <Paragraphs>181</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Britannic Bold</vt:lpstr>
      <vt:lpstr>Calibri</vt:lpstr>
      <vt:lpstr>Century Gothic</vt:lpstr>
      <vt:lpstr>Courier New</vt:lpstr>
      <vt:lpstr>Ember</vt:lpstr>
      <vt:lpstr>system-ui</vt:lpstr>
      <vt:lpstr>Mesh</vt:lpstr>
      <vt:lpstr>Anxious,  Arrogant, or Accepted?</vt:lpstr>
      <vt:lpstr>PowerPoint Presentation</vt:lpstr>
      <vt:lpstr>Anxious, Arrogant, or Accepted?</vt:lpstr>
      <vt:lpstr>Anxious, Arrogant, or Accepted?</vt:lpstr>
      <vt:lpstr>PowerPoint Presentation</vt:lpstr>
      <vt:lpstr>40:1 I relied completely* on the Lord, and he turned toward me  and heard my cry for help.</vt:lpstr>
      <vt:lpstr>2 He lifted me out of the watery pit*, out of the slimy mud*. He placed my feet on a rock and gave me secure footing.</vt:lpstr>
      <vt:lpstr>2 He lifted me out of the watery pit, out of the slimy mud. He placed my feet on a rock and gave me secure footing.*</vt:lpstr>
      <vt:lpstr> 3 He gave me reason to sing a new song*, praising our God. May many see what God has done, so that they might swear allegiance to him and trust in the Lord. </vt:lpstr>
      <vt:lpstr> 3 He gave me reason to sing a new song, praising our God. May many see what God has done, so that they might swear allegiance to him and trust in the Lord. </vt:lpstr>
      <vt:lpstr>4 How blessed is the one who trusts in the Lord and does not seek help from* the proud or from liars.* </vt:lpstr>
      <vt:lpstr> 5 O Lord, my God, you have accomplished many things; you have done amazing things and carried out your purposes for us. No one can thwart you. I want to declare your deeds and talk about them, but they are too numerous to recount. </vt:lpstr>
      <vt:lpstr>6 Receiving sacrifices and offerings are not your primary concern.* You make that quite clear to me.* You do not ask for burnt sacrifices and sin offerings.</vt:lpstr>
      <vt:lpstr>John 15:10-11 (NET)  10 If you obey* my commandments, you will remain* in my love, just as I have obeyed* my Father’s commandments and remain* in his love. 11 I have told you these things so that my joy may be in you, and your joy may be complete. </vt:lpstr>
      <vt:lpstr>John 15:14-15 (NET)  14 You are my friends* if you do what I command you. 15 I no longer call you slaves*, because the slave does not understand what his master is doing. But I have called you friends, because I have revealed to you everything I heard* from my Father.  </vt:lpstr>
      <vt:lpstr>7 Then I say, “Look, I come! What is written in the scroll pertains to me.* </vt:lpstr>
      <vt:lpstr>8 I want to do what pleases you,* my God. Your law dominates my thoughts.” </vt:lpstr>
      <vt:lpstr>Anxious, Arrogant, or Accepted?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Faith? Why? Faith! Anxious, Arrogant, or Accepted</dc:title>
  <dc:creator>Rick Harper</dc:creator>
  <cp:lastModifiedBy>Rick Harper</cp:lastModifiedBy>
  <cp:revision>9</cp:revision>
  <cp:lastPrinted>2024-04-28T12:50:42Z</cp:lastPrinted>
  <dcterms:created xsi:type="dcterms:W3CDTF">2024-04-26T16:37:00Z</dcterms:created>
  <dcterms:modified xsi:type="dcterms:W3CDTF">2024-04-28T12:58:06Z</dcterms:modified>
</cp:coreProperties>
</file>